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 id="2147483661" r:id="rId5"/>
    <p:sldMasterId id="2147483681" r:id="rId6"/>
  </p:sldMasterIdLst>
  <p:notesMasterIdLst>
    <p:notesMasterId r:id="rId20"/>
  </p:notesMasterIdLst>
  <p:handoutMasterIdLst>
    <p:handoutMasterId r:id="rId21"/>
  </p:handoutMasterIdLst>
  <p:sldIdLst>
    <p:sldId id="258" r:id="rId7"/>
    <p:sldId id="256" r:id="rId8"/>
    <p:sldId id="285" r:id="rId9"/>
    <p:sldId id="276" r:id="rId10"/>
    <p:sldId id="273" r:id="rId11"/>
    <p:sldId id="282" r:id="rId12"/>
    <p:sldId id="284" r:id="rId13"/>
    <p:sldId id="283" r:id="rId14"/>
    <p:sldId id="280" r:id="rId15"/>
    <p:sldId id="281" r:id="rId16"/>
    <p:sldId id="2147469768" r:id="rId17"/>
    <p:sldId id="2147470252" r:id="rId18"/>
    <p:sldId id="274"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98989"/>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DD76CB3-8E90-2940-B815-66D6061028ED}" v="33" dt="2024-03-04T21:46:58.43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68163" autoAdjust="0"/>
  </p:normalViewPr>
  <p:slideViewPr>
    <p:cSldViewPr snapToGrid="0">
      <p:cViewPr varScale="1">
        <p:scale>
          <a:sx n="85" d="100"/>
          <a:sy n="85" d="100"/>
        </p:scale>
        <p:origin x="928" y="168"/>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microsoft.com/office/2016/11/relationships/changesInfo" Target="changesInfos/changesInfo1.xml"/><Relationship Id="rId3" Type="http://schemas.openxmlformats.org/officeDocument/2006/relationships/customXml" Target="../customXml/item3.xml"/><Relationship Id="rId21" Type="http://schemas.openxmlformats.org/officeDocument/2006/relationships/handoutMaster" Target="handoutMasters/handoutMaster1.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viewProps" Target="viewProps.xml"/><Relationship Id="rId10" Type="http://schemas.openxmlformats.org/officeDocument/2006/relationships/slide" Target="slides/slide4.xml"/><Relationship Id="rId19" Type="http://schemas.openxmlformats.org/officeDocument/2006/relationships/slide" Target="slides/slide13.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presProps" Target="presProps.xml"/><Relationship Id="rId27"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obin Mordasiewicz" userId="42dfb0dc-0438-4d7f-bf2f-22227aa8f934" providerId="ADAL" clId="{4DD76CB3-8E90-2940-B815-66D6061028ED}"/>
    <pc:docChg chg="undo custSel addSld delSld modSld sldOrd">
      <pc:chgData name="Robin Mordasiewicz" userId="42dfb0dc-0438-4d7f-bf2f-22227aa8f934" providerId="ADAL" clId="{4DD76CB3-8E90-2940-B815-66D6061028ED}" dt="2024-03-04T21:47:00.650" v="1857" actId="478"/>
      <pc:docMkLst>
        <pc:docMk/>
      </pc:docMkLst>
      <pc:sldChg chg="addSp delSp modSp mod ord">
        <pc:chgData name="Robin Mordasiewicz" userId="42dfb0dc-0438-4d7f-bf2f-22227aa8f934" providerId="ADAL" clId="{4DD76CB3-8E90-2940-B815-66D6061028ED}" dt="2024-03-04T21:47:00.650" v="1857" actId="478"/>
        <pc:sldMkLst>
          <pc:docMk/>
          <pc:sldMk cId="2586058810" sldId="256"/>
        </pc:sldMkLst>
        <pc:spChg chg="mod">
          <ac:chgData name="Robin Mordasiewicz" userId="42dfb0dc-0438-4d7f-bf2f-22227aa8f934" providerId="ADAL" clId="{4DD76CB3-8E90-2940-B815-66D6061028ED}" dt="2024-03-04T21:15:59.243" v="1293" actId="20577"/>
          <ac:spMkLst>
            <pc:docMk/>
            <pc:sldMk cId="2586058810" sldId="256"/>
            <ac:spMk id="2" creationId="{CFE75451-6A4B-484B-9ED1-353CCE25B0F4}"/>
          </ac:spMkLst>
        </pc:spChg>
        <pc:spChg chg="mod">
          <ac:chgData name="Robin Mordasiewicz" userId="42dfb0dc-0438-4d7f-bf2f-22227aa8f934" providerId="ADAL" clId="{4DD76CB3-8E90-2940-B815-66D6061028ED}" dt="2024-03-04T21:16:18.356" v="1311" actId="20577"/>
          <ac:spMkLst>
            <pc:docMk/>
            <pc:sldMk cId="2586058810" sldId="256"/>
            <ac:spMk id="3" creationId="{0236A1B4-B8D1-4A72-8E20-0703F54BF1FE}"/>
          </ac:spMkLst>
        </pc:spChg>
        <pc:picChg chg="add mod">
          <ac:chgData name="Robin Mordasiewicz" userId="42dfb0dc-0438-4d7f-bf2f-22227aa8f934" providerId="ADAL" clId="{4DD76CB3-8E90-2940-B815-66D6061028ED}" dt="2024-03-04T21:46:58.434" v="1856"/>
          <ac:picMkLst>
            <pc:docMk/>
            <pc:sldMk cId="2586058810" sldId="256"/>
            <ac:picMk id="4" creationId="{3C4BE5D5-83FE-CEF2-04CD-2EA2C730F4A1}"/>
          </ac:picMkLst>
        </pc:picChg>
        <pc:picChg chg="add del mod">
          <ac:chgData name="Robin Mordasiewicz" userId="42dfb0dc-0438-4d7f-bf2f-22227aa8f934" providerId="ADAL" clId="{4DD76CB3-8E90-2940-B815-66D6061028ED}" dt="2024-03-04T21:47:00.650" v="1857" actId="478"/>
          <ac:picMkLst>
            <pc:docMk/>
            <pc:sldMk cId="2586058810" sldId="256"/>
            <ac:picMk id="5" creationId="{6D7D99C8-A75F-3521-A8C3-912F5D852144}"/>
          </ac:picMkLst>
        </pc:picChg>
      </pc:sldChg>
      <pc:sldChg chg="del">
        <pc:chgData name="Robin Mordasiewicz" userId="42dfb0dc-0438-4d7f-bf2f-22227aa8f934" providerId="ADAL" clId="{4DD76CB3-8E90-2940-B815-66D6061028ED}" dt="2024-02-28T16:36:35.859" v="0" actId="2696"/>
        <pc:sldMkLst>
          <pc:docMk/>
          <pc:sldMk cId="1713219598" sldId="257"/>
        </pc:sldMkLst>
      </pc:sldChg>
      <pc:sldChg chg="modSp mod">
        <pc:chgData name="Robin Mordasiewicz" userId="42dfb0dc-0438-4d7f-bf2f-22227aa8f934" providerId="ADAL" clId="{4DD76CB3-8E90-2940-B815-66D6061028ED}" dt="2024-03-04T21:30:46.405" v="1784" actId="27636"/>
        <pc:sldMkLst>
          <pc:docMk/>
          <pc:sldMk cId="3571516367" sldId="258"/>
        </pc:sldMkLst>
        <pc:spChg chg="mod">
          <ac:chgData name="Robin Mordasiewicz" userId="42dfb0dc-0438-4d7f-bf2f-22227aa8f934" providerId="ADAL" clId="{4DD76CB3-8E90-2940-B815-66D6061028ED}" dt="2024-03-04T21:30:41.999" v="1782" actId="1076"/>
          <ac:spMkLst>
            <pc:docMk/>
            <pc:sldMk cId="3571516367" sldId="258"/>
            <ac:spMk id="2" creationId="{0A32731C-311B-46F7-A865-6C3AF6B09A47}"/>
          </ac:spMkLst>
        </pc:spChg>
        <pc:spChg chg="mod">
          <ac:chgData name="Robin Mordasiewicz" userId="42dfb0dc-0438-4d7f-bf2f-22227aa8f934" providerId="ADAL" clId="{4DD76CB3-8E90-2940-B815-66D6061028ED}" dt="2024-03-04T21:30:46.405" v="1784" actId="27636"/>
          <ac:spMkLst>
            <pc:docMk/>
            <pc:sldMk cId="3571516367" sldId="258"/>
            <ac:spMk id="3" creationId="{9D5232F9-FD00-464A-9F17-619C91AEF8F3}"/>
          </ac:spMkLst>
        </pc:spChg>
      </pc:sldChg>
      <pc:sldChg chg="del">
        <pc:chgData name="Robin Mordasiewicz" userId="42dfb0dc-0438-4d7f-bf2f-22227aa8f934" providerId="ADAL" clId="{4DD76CB3-8E90-2940-B815-66D6061028ED}" dt="2024-02-28T16:36:54.206" v="11" actId="2696"/>
        <pc:sldMkLst>
          <pc:docMk/>
          <pc:sldMk cId="332104327" sldId="259"/>
        </pc:sldMkLst>
      </pc:sldChg>
      <pc:sldChg chg="del">
        <pc:chgData name="Robin Mordasiewicz" userId="42dfb0dc-0438-4d7f-bf2f-22227aa8f934" providerId="ADAL" clId="{4DD76CB3-8E90-2940-B815-66D6061028ED}" dt="2024-02-28T16:36:54.199" v="9" actId="2696"/>
        <pc:sldMkLst>
          <pc:docMk/>
          <pc:sldMk cId="1663780162" sldId="260"/>
        </pc:sldMkLst>
      </pc:sldChg>
      <pc:sldChg chg="del">
        <pc:chgData name="Robin Mordasiewicz" userId="42dfb0dc-0438-4d7f-bf2f-22227aa8f934" providerId="ADAL" clId="{4DD76CB3-8E90-2940-B815-66D6061028ED}" dt="2024-02-28T16:36:54.200" v="10" actId="2696"/>
        <pc:sldMkLst>
          <pc:docMk/>
          <pc:sldMk cId="1429429409" sldId="261"/>
        </pc:sldMkLst>
      </pc:sldChg>
      <pc:sldChg chg="del">
        <pc:chgData name="Robin Mordasiewicz" userId="42dfb0dc-0438-4d7f-bf2f-22227aa8f934" providerId="ADAL" clId="{4DD76CB3-8E90-2940-B815-66D6061028ED}" dt="2024-02-28T16:36:43.227" v="1" actId="2696"/>
        <pc:sldMkLst>
          <pc:docMk/>
          <pc:sldMk cId="379728094" sldId="262"/>
        </pc:sldMkLst>
      </pc:sldChg>
      <pc:sldChg chg="del">
        <pc:chgData name="Robin Mordasiewicz" userId="42dfb0dc-0438-4d7f-bf2f-22227aa8f934" providerId="ADAL" clId="{4DD76CB3-8E90-2940-B815-66D6061028ED}" dt="2024-02-28T16:36:43.230" v="3" actId="2696"/>
        <pc:sldMkLst>
          <pc:docMk/>
          <pc:sldMk cId="4055079983" sldId="263"/>
        </pc:sldMkLst>
      </pc:sldChg>
      <pc:sldChg chg="del">
        <pc:chgData name="Robin Mordasiewicz" userId="42dfb0dc-0438-4d7f-bf2f-22227aa8f934" providerId="ADAL" clId="{4DD76CB3-8E90-2940-B815-66D6061028ED}" dt="2024-02-28T16:36:43.231" v="4" actId="2696"/>
        <pc:sldMkLst>
          <pc:docMk/>
          <pc:sldMk cId="2619301236" sldId="264"/>
        </pc:sldMkLst>
      </pc:sldChg>
      <pc:sldChg chg="del">
        <pc:chgData name="Robin Mordasiewicz" userId="42dfb0dc-0438-4d7f-bf2f-22227aa8f934" providerId="ADAL" clId="{4DD76CB3-8E90-2940-B815-66D6061028ED}" dt="2024-02-28T16:36:43.229" v="2" actId="2696"/>
        <pc:sldMkLst>
          <pc:docMk/>
          <pc:sldMk cId="744379741" sldId="265"/>
        </pc:sldMkLst>
      </pc:sldChg>
      <pc:sldChg chg="del">
        <pc:chgData name="Robin Mordasiewicz" userId="42dfb0dc-0438-4d7f-bf2f-22227aa8f934" providerId="ADAL" clId="{4DD76CB3-8E90-2940-B815-66D6061028ED}" dt="2024-02-28T16:36:54.198" v="7" actId="2696"/>
        <pc:sldMkLst>
          <pc:docMk/>
          <pc:sldMk cId="1742861620" sldId="266"/>
        </pc:sldMkLst>
      </pc:sldChg>
      <pc:sldChg chg="del">
        <pc:chgData name="Robin Mordasiewicz" userId="42dfb0dc-0438-4d7f-bf2f-22227aa8f934" providerId="ADAL" clId="{4DD76CB3-8E90-2940-B815-66D6061028ED}" dt="2024-02-28T16:38:49.266" v="22" actId="2696"/>
        <pc:sldMkLst>
          <pc:docMk/>
          <pc:sldMk cId="4184530333" sldId="267"/>
        </pc:sldMkLst>
      </pc:sldChg>
      <pc:sldChg chg="del">
        <pc:chgData name="Robin Mordasiewicz" userId="42dfb0dc-0438-4d7f-bf2f-22227aa8f934" providerId="ADAL" clId="{4DD76CB3-8E90-2940-B815-66D6061028ED}" dt="2024-02-28T16:36:43.243" v="5" actId="2696"/>
        <pc:sldMkLst>
          <pc:docMk/>
          <pc:sldMk cId="2499682613" sldId="269"/>
        </pc:sldMkLst>
      </pc:sldChg>
      <pc:sldChg chg="del">
        <pc:chgData name="Robin Mordasiewicz" userId="42dfb0dc-0438-4d7f-bf2f-22227aa8f934" providerId="ADAL" clId="{4DD76CB3-8E90-2940-B815-66D6061028ED}" dt="2024-02-28T16:36:54.196" v="6" actId="2696"/>
        <pc:sldMkLst>
          <pc:docMk/>
          <pc:sldMk cId="2896385493" sldId="270"/>
        </pc:sldMkLst>
      </pc:sldChg>
      <pc:sldChg chg="del">
        <pc:chgData name="Robin Mordasiewicz" userId="42dfb0dc-0438-4d7f-bf2f-22227aa8f934" providerId="ADAL" clId="{4DD76CB3-8E90-2940-B815-66D6061028ED}" dt="2024-02-28T16:36:54.198" v="8" actId="2696"/>
        <pc:sldMkLst>
          <pc:docMk/>
          <pc:sldMk cId="1969787568" sldId="271"/>
        </pc:sldMkLst>
      </pc:sldChg>
      <pc:sldChg chg="del">
        <pc:chgData name="Robin Mordasiewicz" userId="42dfb0dc-0438-4d7f-bf2f-22227aa8f934" providerId="ADAL" clId="{4DD76CB3-8E90-2940-B815-66D6061028ED}" dt="2024-02-28T16:38:49.260" v="21" actId="2696"/>
        <pc:sldMkLst>
          <pc:docMk/>
          <pc:sldMk cId="1436841946" sldId="272"/>
        </pc:sldMkLst>
      </pc:sldChg>
      <pc:sldChg chg="addSp delSp modSp mod modNotesTx">
        <pc:chgData name="Robin Mordasiewicz" userId="42dfb0dc-0438-4d7f-bf2f-22227aa8f934" providerId="ADAL" clId="{4DD76CB3-8E90-2940-B815-66D6061028ED}" dt="2024-03-04T21:46:37.318" v="1852" actId="1076"/>
        <pc:sldMkLst>
          <pc:docMk/>
          <pc:sldMk cId="401604064" sldId="273"/>
        </pc:sldMkLst>
        <pc:spChg chg="add mod">
          <ac:chgData name="Robin Mordasiewicz" userId="42dfb0dc-0438-4d7f-bf2f-22227aa8f934" providerId="ADAL" clId="{4DD76CB3-8E90-2940-B815-66D6061028ED}" dt="2024-03-04T21:46:14.481" v="1847" actId="1076"/>
          <ac:spMkLst>
            <pc:docMk/>
            <pc:sldMk cId="401604064" sldId="273"/>
            <ac:spMk id="2" creationId="{B7764861-5894-14BE-E72B-22A17A805EBC}"/>
          </ac:spMkLst>
        </pc:spChg>
        <pc:spChg chg="add del mod">
          <ac:chgData name="Robin Mordasiewicz" userId="42dfb0dc-0438-4d7f-bf2f-22227aa8f934" providerId="ADAL" clId="{4DD76CB3-8E90-2940-B815-66D6061028ED}" dt="2024-02-28T16:38:07.400" v="13" actId="478"/>
          <ac:spMkLst>
            <pc:docMk/>
            <pc:sldMk cId="401604064" sldId="273"/>
            <ac:spMk id="4" creationId="{5E2DECCB-1F46-3C95-0DBF-74584F7DA09B}"/>
          </ac:spMkLst>
        </pc:spChg>
        <pc:spChg chg="add del mod">
          <ac:chgData name="Robin Mordasiewicz" userId="42dfb0dc-0438-4d7f-bf2f-22227aa8f934" providerId="ADAL" clId="{4DD76CB3-8E90-2940-B815-66D6061028ED}" dt="2024-02-28T16:38:11.488" v="15" actId="478"/>
          <ac:spMkLst>
            <pc:docMk/>
            <pc:sldMk cId="401604064" sldId="273"/>
            <ac:spMk id="6" creationId="{5E182E80-6C1C-F97D-6630-D4BBADB02584}"/>
          </ac:spMkLst>
        </pc:spChg>
        <pc:spChg chg="add del mod">
          <ac:chgData name="Robin Mordasiewicz" userId="42dfb0dc-0438-4d7f-bf2f-22227aa8f934" providerId="ADAL" clId="{4DD76CB3-8E90-2940-B815-66D6061028ED}" dt="2024-02-28T16:38:20.729" v="19" actId="478"/>
          <ac:spMkLst>
            <pc:docMk/>
            <pc:sldMk cId="401604064" sldId="273"/>
            <ac:spMk id="8" creationId="{25D7DB10-9457-C6D1-5CB5-7A1302DFFE39}"/>
          </ac:spMkLst>
        </pc:spChg>
        <pc:spChg chg="del">
          <ac:chgData name="Robin Mordasiewicz" userId="42dfb0dc-0438-4d7f-bf2f-22227aa8f934" providerId="ADAL" clId="{4DD76CB3-8E90-2940-B815-66D6061028ED}" dt="2024-02-28T16:38:09.436" v="14" actId="478"/>
          <ac:spMkLst>
            <pc:docMk/>
            <pc:sldMk cId="401604064" sldId="273"/>
            <ac:spMk id="9" creationId="{43BB720C-A016-49A9-6AFE-9A9D54D11F62}"/>
          </ac:spMkLst>
        </pc:spChg>
        <pc:spChg chg="del">
          <ac:chgData name="Robin Mordasiewicz" userId="42dfb0dc-0438-4d7f-bf2f-22227aa8f934" providerId="ADAL" clId="{4DD76CB3-8E90-2940-B815-66D6061028ED}" dt="2024-02-28T16:38:15.317" v="16" actId="478"/>
          <ac:spMkLst>
            <pc:docMk/>
            <pc:sldMk cId="401604064" sldId="273"/>
            <ac:spMk id="11" creationId="{6600DF92-F90F-0217-9AC1-EAC137EAF9A3}"/>
          </ac:spMkLst>
        </pc:spChg>
        <pc:spChg chg="del">
          <ac:chgData name="Robin Mordasiewicz" userId="42dfb0dc-0438-4d7f-bf2f-22227aa8f934" providerId="ADAL" clId="{4DD76CB3-8E90-2940-B815-66D6061028ED}" dt="2024-02-28T16:38:17.015" v="17" actId="478"/>
          <ac:spMkLst>
            <pc:docMk/>
            <pc:sldMk cId="401604064" sldId="273"/>
            <ac:spMk id="12" creationId="{554E3576-EEB9-CA06-02E3-771F60BDAFE0}"/>
          </ac:spMkLst>
        </pc:spChg>
        <pc:spChg chg="add del mod">
          <ac:chgData name="Robin Mordasiewicz" userId="42dfb0dc-0438-4d7f-bf2f-22227aa8f934" providerId="ADAL" clId="{4DD76CB3-8E90-2940-B815-66D6061028ED}" dt="2024-02-28T16:38:18.810" v="18" actId="478"/>
          <ac:spMkLst>
            <pc:docMk/>
            <pc:sldMk cId="401604064" sldId="273"/>
            <ac:spMk id="13" creationId="{CC934BD8-6FE9-8A65-1BDB-84BB0D57ACC5}"/>
          </ac:spMkLst>
        </pc:spChg>
        <pc:picChg chg="del">
          <ac:chgData name="Robin Mordasiewicz" userId="42dfb0dc-0438-4d7f-bf2f-22227aa8f934" providerId="ADAL" clId="{4DD76CB3-8E90-2940-B815-66D6061028ED}" dt="2024-02-28T16:38:05.714" v="12" actId="478"/>
          <ac:picMkLst>
            <pc:docMk/>
            <pc:sldMk cId="401604064" sldId="273"/>
            <ac:picMk id="2" creationId="{75A77EC3-CA4C-0C6D-1EA0-BE6E7743588D}"/>
          </ac:picMkLst>
        </pc:picChg>
        <pc:picChg chg="add mod">
          <ac:chgData name="Robin Mordasiewicz" userId="42dfb0dc-0438-4d7f-bf2f-22227aa8f934" providerId="ADAL" clId="{4DD76CB3-8E90-2940-B815-66D6061028ED}" dt="2024-03-04T21:46:37.318" v="1852" actId="1076"/>
          <ac:picMkLst>
            <pc:docMk/>
            <pc:sldMk cId="401604064" sldId="273"/>
            <ac:picMk id="4" creationId="{78A9ADEB-1DE1-8891-E9F6-740756160405}"/>
          </ac:picMkLst>
        </pc:picChg>
        <pc:picChg chg="add del mod">
          <ac:chgData name="Robin Mordasiewicz" userId="42dfb0dc-0438-4d7f-bf2f-22227aa8f934" providerId="ADAL" clId="{4DD76CB3-8E90-2940-B815-66D6061028ED}" dt="2024-02-28T16:43:30.524" v="109" actId="21"/>
          <ac:picMkLst>
            <pc:docMk/>
            <pc:sldMk cId="401604064" sldId="273"/>
            <ac:picMk id="15" creationId="{1EDF47B3-F214-8976-92E2-E1307FFE1B2D}"/>
          </ac:picMkLst>
        </pc:picChg>
        <pc:picChg chg="add mod">
          <ac:chgData name="Robin Mordasiewicz" userId="42dfb0dc-0438-4d7f-bf2f-22227aa8f934" providerId="ADAL" clId="{4DD76CB3-8E90-2940-B815-66D6061028ED}" dt="2024-02-28T17:00:22.366" v="207" actId="1076"/>
          <ac:picMkLst>
            <pc:docMk/>
            <pc:sldMk cId="401604064" sldId="273"/>
            <ac:picMk id="17" creationId="{F3F4F1A3-ED80-CB12-DDA1-C2F1EA256441}"/>
          </ac:picMkLst>
        </pc:picChg>
      </pc:sldChg>
      <pc:sldChg chg="addSp modSp del mod">
        <pc:chgData name="Robin Mordasiewicz" userId="42dfb0dc-0438-4d7f-bf2f-22227aa8f934" providerId="ADAL" clId="{4DD76CB3-8E90-2940-B815-66D6061028ED}" dt="2024-03-04T20:17:32.530" v="875" actId="2696"/>
        <pc:sldMkLst>
          <pc:docMk/>
          <pc:sldMk cId="107689218" sldId="275"/>
        </pc:sldMkLst>
        <pc:picChg chg="add mod">
          <ac:chgData name="Robin Mordasiewicz" userId="42dfb0dc-0438-4d7f-bf2f-22227aa8f934" providerId="ADAL" clId="{4DD76CB3-8E90-2940-B815-66D6061028ED}" dt="2024-02-28T17:01:57.801" v="213" actId="1076"/>
          <ac:picMkLst>
            <pc:docMk/>
            <pc:sldMk cId="107689218" sldId="275"/>
            <ac:picMk id="10" creationId="{2D669693-A0E6-D020-DBD7-4EE3AC06FC90}"/>
          </ac:picMkLst>
        </pc:picChg>
      </pc:sldChg>
      <pc:sldChg chg="addSp delSp modSp mod ord">
        <pc:chgData name="Robin Mordasiewicz" userId="42dfb0dc-0438-4d7f-bf2f-22227aa8f934" providerId="ADAL" clId="{4DD76CB3-8E90-2940-B815-66D6061028ED}" dt="2024-02-28T16:45:25.005" v="200" actId="20577"/>
        <pc:sldMkLst>
          <pc:docMk/>
          <pc:sldMk cId="2643553469" sldId="276"/>
        </pc:sldMkLst>
        <pc:spChg chg="del">
          <ac:chgData name="Robin Mordasiewicz" userId="42dfb0dc-0438-4d7f-bf2f-22227aa8f934" providerId="ADAL" clId="{4DD76CB3-8E90-2940-B815-66D6061028ED}" dt="2024-02-28T16:43:39.019" v="111" actId="478"/>
          <ac:spMkLst>
            <pc:docMk/>
            <pc:sldMk cId="2643553469" sldId="276"/>
            <ac:spMk id="2" creationId="{B85CBA02-5381-96C1-15C8-A48A48B18799}"/>
          </ac:spMkLst>
        </pc:spChg>
        <pc:spChg chg="del">
          <ac:chgData name="Robin Mordasiewicz" userId="42dfb0dc-0438-4d7f-bf2f-22227aa8f934" providerId="ADAL" clId="{4DD76CB3-8E90-2940-B815-66D6061028ED}" dt="2024-02-28T16:43:43.510" v="113" actId="478"/>
          <ac:spMkLst>
            <pc:docMk/>
            <pc:sldMk cId="2643553469" sldId="276"/>
            <ac:spMk id="3" creationId="{4062FC77-2436-005C-862E-AF6B2971F844}"/>
          </ac:spMkLst>
        </pc:spChg>
        <pc:spChg chg="del">
          <ac:chgData name="Robin Mordasiewicz" userId="42dfb0dc-0438-4d7f-bf2f-22227aa8f934" providerId="ADAL" clId="{4DD76CB3-8E90-2940-B815-66D6061028ED}" dt="2024-02-28T16:43:48.165" v="114" actId="478"/>
          <ac:spMkLst>
            <pc:docMk/>
            <pc:sldMk cId="2643553469" sldId="276"/>
            <ac:spMk id="4" creationId="{93035632-4513-2E27-3B75-3D20E61A9BAA}"/>
          </ac:spMkLst>
        </pc:spChg>
        <pc:spChg chg="del">
          <ac:chgData name="Robin Mordasiewicz" userId="42dfb0dc-0438-4d7f-bf2f-22227aa8f934" providerId="ADAL" clId="{4DD76CB3-8E90-2940-B815-66D6061028ED}" dt="2024-02-28T16:43:48.165" v="114" actId="478"/>
          <ac:spMkLst>
            <pc:docMk/>
            <pc:sldMk cId="2643553469" sldId="276"/>
            <ac:spMk id="5" creationId="{8711A23E-6E2B-6C1F-66B3-21E6DDFC3F98}"/>
          </ac:spMkLst>
        </pc:spChg>
        <pc:spChg chg="del">
          <ac:chgData name="Robin Mordasiewicz" userId="42dfb0dc-0438-4d7f-bf2f-22227aa8f934" providerId="ADAL" clId="{4DD76CB3-8E90-2940-B815-66D6061028ED}" dt="2024-02-28T16:43:57.206" v="116" actId="478"/>
          <ac:spMkLst>
            <pc:docMk/>
            <pc:sldMk cId="2643553469" sldId="276"/>
            <ac:spMk id="6" creationId="{97BF8272-540E-FD69-1132-2DBDBEA1E050}"/>
          </ac:spMkLst>
        </pc:spChg>
        <pc:spChg chg="del">
          <ac:chgData name="Robin Mordasiewicz" userId="42dfb0dc-0438-4d7f-bf2f-22227aa8f934" providerId="ADAL" clId="{4DD76CB3-8E90-2940-B815-66D6061028ED}" dt="2024-02-28T16:43:59.637" v="117" actId="478"/>
          <ac:spMkLst>
            <pc:docMk/>
            <pc:sldMk cId="2643553469" sldId="276"/>
            <ac:spMk id="7" creationId="{44E72A78-3FBF-5F19-1FB9-D03610F136AB}"/>
          </ac:spMkLst>
        </pc:spChg>
        <pc:spChg chg="del">
          <ac:chgData name="Robin Mordasiewicz" userId="42dfb0dc-0438-4d7f-bf2f-22227aa8f934" providerId="ADAL" clId="{4DD76CB3-8E90-2940-B815-66D6061028ED}" dt="2024-02-28T16:44:01.301" v="118" actId="478"/>
          <ac:spMkLst>
            <pc:docMk/>
            <pc:sldMk cId="2643553469" sldId="276"/>
            <ac:spMk id="8" creationId="{68A492DD-CA63-8B23-BBB0-0B708610776D}"/>
          </ac:spMkLst>
        </pc:spChg>
        <pc:spChg chg="add del mod">
          <ac:chgData name="Robin Mordasiewicz" userId="42dfb0dc-0438-4d7f-bf2f-22227aa8f934" providerId="ADAL" clId="{4DD76CB3-8E90-2940-B815-66D6061028ED}" dt="2024-02-28T16:43:41.626" v="112" actId="478"/>
          <ac:spMkLst>
            <pc:docMk/>
            <pc:sldMk cId="2643553469" sldId="276"/>
            <ac:spMk id="11" creationId="{D0008F62-8DE8-7035-4FCD-86888B09AE59}"/>
          </ac:spMkLst>
        </pc:spChg>
        <pc:spChg chg="add del mod">
          <ac:chgData name="Robin Mordasiewicz" userId="42dfb0dc-0438-4d7f-bf2f-22227aa8f934" providerId="ADAL" clId="{4DD76CB3-8E90-2940-B815-66D6061028ED}" dt="2024-02-28T16:43:48.165" v="114" actId="478"/>
          <ac:spMkLst>
            <pc:docMk/>
            <pc:sldMk cId="2643553469" sldId="276"/>
            <ac:spMk id="13" creationId="{F06B3EC6-3132-36A6-CA75-6D5EFC754B5F}"/>
          </ac:spMkLst>
        </pc:spChg>
        <pc:spChg chg="add del mod">
          <ac:chgData name="Robin Mordasiewicz" userId="42dfb0dc-0438-4d7f-bf2f-22227aa8f934" providerId="ADAL" clId="{4DD76CB3-8E90-2940-B815-66D6061028ED}" dt="2024-02-28T16:43:51.682" v="115" actId="478"/>
          <ac:spMkLst>
            <pc:docMk/>
            <pc:sldMk cId="2643553469" sldId="276"/>
            <ac:spMk id="15" creationId="{C089B8B1-8323-2445-5E58-935B0FC1B660}"/>
          </ac:spMkLst>
        </pc:spChg>
        <pc:spChg chg="add del mod">
          <ac:chgData name="Robin Mordasiewicz" userId="42dfb0dc-0438-4d7f-bf2f-22227aa8f934" providerId="ADAL" clId="{4DD76CB3-8E90-2940-B815-66D6061028ED}" dt="2024-02-28T16:43:51.682" v="115" actId="478"/>
          <ac:spMkLst>
            <pc:docMk/>
            <pc:sldMk cId="2643553469" sldId="276"/>
            <ac:spMk id="17" creationId="{B0C821D0-C93E-9AF7-055E-3E2303D4DFE9}"/>
          </ac:spMkLst>
        </pc:spChg>
        <pc:spChg chg="add del mod">
          <ac:chgData name="Robin Mordasiewicz" userId="42dfb0dc-0438-4d7f-bf2f-22227aa8f934" providerId="ADAL" clId="{4DD76CB3-8E90-2940-B815-66D6061028ED}" dt="2024-02-28T16:44:07.009" v="121" actId="478"/>
          <ac:spMkLst>
            <pc:docMk/>
            <pc:sldMk cId="2643553469" sldId="276"/>
            <ac:spMk id="19" creationId="{DC8DF2C1-38EA-8278-9697-CB3F92D25C27}"/>
          </ac:spMkLst>
        </pc:spChg>
        <pc:spChg chg="add del mod">
          <ac:chgData name="Robin Mordasiewicz" userId="42dfb0dc-0438-4d7f-bf2f-22227aa8f934" providerId="ADAL" clId="{4DD76CB3-8E90-2940-B815-66D6061028ED}" dt="2024-02-28T16:44:05.391" v="120" actId="478"/>
          <ac:spMkLst>
            <pc:docMk/>
            <pc:sldMk cId="2643553469" sldId="276"/>
            <ac:spMk id="21" creationId="{868D4165-6CF8-D552-9AA5-54B3566D5343}"/>
          </ac:spMkLst>
        </pc:spChg>
        <pc:spChg chg="add del mod">
          <ac:chgData name="Robin Mordasiewicz" userId="42dfb0dc-0438-4d7f-bf2f-22227aa8f934" providerId="ADAL" clId="{4DD76CB3-8E90-2940-B815-66D6061028ED}" dt="2024-02-28T16:44:03.081" v="119" actId="478"/>
          <ac:spMkLst>
            <pc:docMk/>
            <pc:sldMk cId="2643553469" sldId="276"/>
            <ac:spMk id="23" creationId="{93C7DB36-7705-DC23-46D3-3FBC62720CD1}"/>
          </ac:spMkLst>
        </pc:spChg>
        <pc:spChg chg="add mod">
          <ac:chgData name="Robin Mordasiewicz" userId="42dfb0dc-0438-4d7f-bf2f-22227aa8f934" providerId="ADAL" clId="{4DD76CB3-8E90-2940-B815-66D6061028ED}" dt="2024-02-28T16:45:25.005" v="200" actId="20577"/>
          <ac:spMkLst>
            <pc:docMk/>
            <pc:sldMk cId="2643553469" sldId="276"/>
            <ac:spMk id="26" creationId="{4F227612-56B9-223B-9DF7-123AE286C535}"/>
          </ac:spMkLst>
        </pc:spChg>
        <pc:spChg chg="add mod">
          <ac:chgData name="Robin Mordasiewicz" userId="42dfb0dc-0438-4d7f-bf2f-22227aa8f934" providerId="ADAL" clId="{4DD76CB3-8E90-2940-B815-66D6061028ED}" dt="2024-02-28T16:45:13.954" v="180" actId="20577"/>
          <ac:spMkLst>
            <pc:docMk/>
            <pc:sldMk cId="2643553469" sldId="276"/>
            <ac:spMk id="27" creationId="{2144AECD-25CA-408F-2B33-801F70CE7A88}"/>
          </ac:spMkLst>
        </pc:spChg>
        <pc:picChg chg="add mod">
          <ac:chgData name="Robin Mordasiewicz" userId="42dfb0dc-0438-4d7f-bf2f-22227aa8f934" providerId="ADAL" clId="{4DD76CB3-8E90-2940-B815-66D6061028ED}" dt="2024-02-28T16:44:16.380" v="124" actId="1076"/>
          <ac:picMkLst>
            <pc:docMk/>
            <pc:sldMk cId="2643553469" sldId="276"/>
            <ac:picMk id="9" creationId="{A2F4232F-3F8D-539A-95A1-229AFCDCC9D1}"/>
          </ac:picMkLst>
        </pc:picChg>
        <pc:picChg chg="add mod">
          <ac:chgData name="Robin Mordasiewicz" userId="42dfb0dc-0438-4d7f-bf2f-22227aa8f934" providerId="ADAL" clId="{4DD76CB3-8E90-2940-B815-66D6061028ED}" dt="2024-02-28T16:44:30.576" v="129" actId="1076"/>
          <ac:picMkLst>
            <pc:docMk/>
            <pc:sldMk cId="2643553469" sldId="276"/>
            <ac:picMk id="25" creationId="{D3F6C0FF-6B57-12FC-711B-770A7ACCBC7F}"/>
          </ac:picMkLst>
        </pc:picChg>
      </pc:sldChg>
      <pc:sldChg chg="del">
        <pc:chgData name="Robin Mordasiewicz" userId="42dfb0dc-0438-4d7f-bf2f-22227aa8f934" providerId="ADAL" clId="{4DD76CB3-8E90-2940-B815-66D6061028ED}" dt="2024-02-28T16:38:49.267" v="24" actId="2696"/>
        <pc:sldMkLst>
          <pc:docMk/>
          <pc:sldMk cId="3288777218" sldId="277"/>
        </pc:sldMkLst>
      </pc:sldChg>
      <pc:sldChg chg="del">
        <pc:chgData name="Robin Mordasiewicz" userId="42dfb0dc-0438-4d7f-bf2f-22227aa8f934" providerId="ADAL" clId="{4DD76CB3-8E90-2940-B815-66D6061028ED}" dt="2024-02-28T16:38:49.266" v="23" actId="2696"/>
        <pc:sldMkLst>
          <pc:docMk/>
          <pc:sldMk cId="1267053666" sldId="278"/>
        </pc:sldMkLst>
      </pc:sldChg>
      <pc:sldChg chg="del">
        <pc:chgData name="Robin Mordasiewicz" userId="42dfb0dc-0438-4d7f-bf2f-22227aa8f934" providerId="ADAL" clId="{4DD76CB3-8E90-2940-B815-66D6061028ED}" dt="2024-02-28T16:38:49.273" v="25" actId="2696"/>
        <pc:sldMkLst>
          <pc:docMk/>
          <pc:sldMk cId="1214060820" sldId="279"/>
        </pc:sldMkLst>
      </pc:sldChg>
      <pc:sldChg chg="addSp delSp modSp add mod ord setBg">
        <pc:chgData name="Robin Mordasiewicz" userId="42dfb0dc-0438-4d7f-bf2f-22227aa8f934" providerId="ADAL" clId="{4DD76CB3-8E90-2940-B815-66D6061028ED}" dt="2024-03-04T21:07:01.635" v="1269" actId="20578"/>
        <pc:sldMkLst>
          <pc:docMk/>
          <pc:sldMk cId="333723633" sldId="280"/>
        </pc:sldMkLst>
        <pc:spChg chg="add del">
          <ac:chgData name="Robin Mordasiewicz" userId="42dfb0dc-0438-4d7f-bf2f-22227aa8f934" providerId="ADAL" clId="{4DD76CB3-8E90-2940-B815-66D6061028ED}" dt="2024-03-04T15:45:08.355" v="220" actId="26606"/>
          <ac:spMkLst>
            <pc:docMk/>
            <pc:sldMk cId="333723633" sldId="280"/>
            <ac:spMk id="8" creationId="{2D2B266D-3625-4584-A5C3-7D3F672CFF30}"/>
          </ac:spMkLst>
        </pc:spChg>
        <pc:spChg chg="add del">
          <ac:chgData name="Robin Mordasiewicz" userId="42dfb0dc-0438-4d7f-bf2f-22227aa8f934" providerId="ADAL" clId="{4DD76CB3-8E90-2940-B815-66D6061028ED}" dt="2024-03-04T15:45:08.355" v="220" actId="26606"/>
          <ac:spMkLst>
            <pc:docMk/>
            <pc:sldMk cId="333723633" sldId="280"/>
            <ac:spMk id="10" creationId="{C463B99A-73EE-4FBB-B7C4-F9F9BCC25C65}"/>
          </ac:spMkLst>
        </pc:spChg>
        <pc:spChg chg="add del">
          <ac:chgData name="Robin Mordasiewicz" userId="42dfb0dc-0438-4d7f-bf2f-22227aa8f934" providerId="ADAL" clId="{4DD76CB3-8E90-2940-B815-66D6061028ED}" dt="2024-03-04T15:45:08.355" v="220" actId="26606"/>
          <ac:spMkLst>
            <pc:docMk/>
            <pc:sldMk cId="333723633" sldId="280"/>
            <ac:spMk id="12" creationId="{A5D2A5D1-BA0D-47D3-B051-DA7743C46E28}"/>
          </ac:spMkLst>
        </pc:spChg>
        <pc:picChg chg="add mod">
          <ac:chgData name="Robin Mordasiewicz" userId="42dfb0dc-0438-4d7f-bf2f-22227aa8f934" providerId="ADAL" clId="{4DD76CB3-8E90-2940-B815-66D6061028ED}" dt="2024-03-04T15:45:08.355" v="220" actId="26606"/>
          <ac:picMkLst>
            <pc:docMk/>
            <pc:sldMk cId="333723633" sldId="280"/>
            <ac:picMk id="3" creationId="{B2B88762-D731-34C3-4EF4-00B4C8A8DAC0}"/>
          </ac:picMkLst>
        </pc:picChg>
      </pc:sldChg>
      <pc:sldChg chg="addSp delSp modSp new mod">
        <pc:chgData name="Robin Mordasiewicz" userId="42dfb0dc-0438-4d7f-bf2f-22227aa8f934" providerId="ADAL" clId="{4DD76CB3-8E90-2940-B815-66D6061028ED}" dt="2024-03-04T20:08:39.947" v="271"/>
        <pc:sldMkLst>
          <pc:docMk/>
          <pc:sldMk cId="3459661067" sldId="281"/>
        </pc:sldMkLst>
        <pc:spChg chg="del">
          <ac:chgData name="Robin Mordasiewicz" userId="42dfb0dc-0438-4d7f-bf2f-22227aa8f934" providerId="ADAL" clId="{4DD76CB3-8E90-2940-B815-66D6061028ED}" dt="2024-03-04T20:08:20.711" v="264" actId="478"/>
          <ac:spMkLst>
            <pc:docMk/>
            <pc:sldMk cId="3459661067" sldId="281"/>
            <ac:spMk id="2" creationId="{0539D339-6FF0-D2E7-58EF-3B1244B8F4E2}"/>
          </ac:spMkLst>
        </pc:spChg>
        <pc:spChg chg="del">
          <ac:chgData name="Robin Mordasiewicz" userId="42dfb0dc-0438-4d7f-bf2f-22227aa8f934" providerId="ADAL" clId="{4DD76CB3-8E90-2940-B815-66D6061028ED}" dt="2024-03-04T20:08:20.711" v="264" actId="478"/>
          <ac:spMkLst>
            <pc:docMk/>
            <pc:sldMk cId="3459661067" sldId="281"/>
            <ac:spMk id="3" creationId="{C80C89ED-3795-D507-B941-5A7385AD360C}"/>
          </ac:spMkLst>
        </pc:spChg>
        <pc:spChg chg="del">
          <ac:chgData name="Robin Mordasiewicz" userId="42dfb0dc-0438-4d7f-bf2f-22227aa8f934" providerId="ADAL" clId="{4DD76CB3-8E90-2940-B815-66D6061028ED}" dt="2024-03-04T20:08:20.711" v="264" actId="478"/>
          <ac:spMkLst>
            <pc:docMk/>
            <pc:sldMk cId="3459661067" sldId="281"/>
            <ac:spMk id="4" creationId="{B851C899-D9A3-32FE-A038-ECF540D6E834}"/>
          </ac:spMkLst>
        </pc:spChg>
        <pc:spChg chg="del">
          <ac:chgData name="Robin Mordasiewicz" userId="42dfb0dc-0438-4d7f-bf2f-22227aa8f934" providerId="ADAL" clId="{4DD76CB3-8E90-2940-B815-66D6061028ED}" dt="2024-03-04T20:08:20.711" v="264" actId="478"/>
          <ac:spMkLst>
            <pc:docMk/>
            <pc:sldMk cId="3459661067" sldId="281"/>
            <ac:spMk id="5" creationId="{8B2D26B3-FE2B-AF84-9B31-95E69EBE17E3}"/>
          </ac:spMkLst>
        </pc:spChg>
        <pc:spChg chg="del">
          <ac:chgData name="Robin Mordasiewicz" userId="42dfb0dc-0438-4d7f-bf2f-22227aa8f934" providerId="ADAL" clId="{4DD76CB3-8E90-2940-B815-66D6061028ED}" dt="2024-03-04T20:08:20.711" v="264" actId="478"/>
          <ac:spMkLst>
            <pc:docMk/>
            <pc:sldMk cId="3459661067" sldId="281"/>
            <ac:spMk id="6" creationId="{EA4F4E6D-9A70-D64E-F8F4-D0A0DB455736}"/>
          </ac:spMkLst>
        </pc:spChg>
        <pc:spChg chg="del">
          <ac:chgData name="Robin Mordasiewicz" userId="42dfb0dc-0438-4d7f-bf2f-22227aa8f934" providerId="ADAL" clId="{4DD76CB3-8E90-2940-B815-66D6061028ED}" dt="2024-03-04T20:08:20.711" v="264" actId="478"/>
          <ac:spMkLst>
            <pc:docMk/>
            <pc:sldMk cId="3459661067" sldId="281"/>
            <ac:spMk id="7" creationId="{8E3A751B-A0AD-E283-A324-95D56ED32DEC}"/>
          </ac:spMkLst>
        </pc:spChg>
        <pc:spChg chg="del">
          <ac:chgData name="Robin Mordasiewicz" userId="42dfb0dc-0438-4d7f-bf2f-22227aa8f934" providerId="ADAL" clId="{4DD76CB3-8E90-2940-B815-66D6061028ED}" dt="2024-03-04T20:08:20.711" v="264" actId="478"/>
          <ac:spMkLst>
            <pc:docMk/>
            <pc:sldMk cId="3459661067" sldId="281"/>
            <ac:spMk id="8" creationId="{558BCFA2-D9EC-3A7C-62C1-0FE27F602863}"/>
          </ac:spMkLst>
        </pc:spChg>
        <pc:picChg chg="add mod">
          <ac:chgData name="Robin Mordasiewicz" userId="42dfb0dc-0438-4d7f-bf2f-22227aa8f934" providerId="ADAL" clId="{4DD76CB3-8E90-2940-B815-66D6061028ED}" dt="2024-03-04T20:08:39.947" v="271"/>
          <ac:picMkLst>
            <pc:docMk/>
            <pc:sldMk cId="3459661067" sldId="281"/>
            <ac:picMk id="10" creationId="{31F12091-B8CC-FB22-07C2-30AC46AAD994}"/>
          </ac:picMkLst>
        </pc:picChg>
      </pc:sldChg>
      <pc:sldChg chg="addSp delSp modSp new mod">
        <pc:chgData name="Robin Mordasiewicz" userId="42dfb0dc-0438-4d7f-bf2f-22227aa8f934" providerId="ADAL" clId="{4DD76CB3-8E90-2940-B815-66D6061028ED}" dt="2024-03-04T21:46:43.581" v="1853"/>
        <pc:sldMkLst>
          <pc:docMk/>
          <pc:sldMk cId="1987252695" sldId="282"/>
        </pc:sldMkLst>
        <pc:spChg chg="del">
          <ac:chgData name="Robin Mordasiewicz" userId="42dfb0dc-0438-4d7f-bf2f-22227aa8f934" providerId="ADAL" clId="{4DD76CB3-8E90-2940-B815-66D6061028ED}" dt="2024-03-04T19:51:46.618" v="229" actId="478"/>
          <ac:spMkLst>
            <pc:docMk/>
            <pc:sldMk cId="1987252695" sldId="282"/>
            <ac:spMk id="2" creationId="{9306D29E-AD91-2E1D-BF0F-86A8054EBFCD}"/>
          </ac:spMkLst>
        </pc:spChg>
        <pc:spChg chg="add del">
          <ac:chgData name="Robin Mordasiewicz" userId="42dfb0dc-0438-4d7f-bf2f-22227aa8f934" providerId="ADAL" clId="{4DD76CB3-8E90-2940-B815-66D6061028ED}" dt="2024-03-04T19:51:40.055" v="227" actId="478"/>
          <ac:spMkLst>
            <pc:docMk/>
            <pc:sldMk cId="1987252695" sldId="282"/>
            <ac:spMk id="3" creationId="{2BC32CE0-D338-C537-0275-AF5FE4E72877}"/>
          </ac:spMkLst>
        </pc:spChg>
        <pc:spChg chg="del">
          <ac:chgData name="Robin Mordasiewicz" userId="42dfb0dc-0438-4d7f-bf2f-22227aa8f934" providerId="ADAL" clId="{4DD76CB3-8E90-2940-B815-66D6061028ED}" dt="2024-03-04T19:51:46.618" v="229" actId="478"/>
          <ac:spMkLst>
            <pc:docMk/>
            <pc:sldMk cId="1987252695" sldId="282"/>
            <ac:spMk id="4" creationId="{682A9B72-BD20-2BD0-4EB3-7368531C0AC4}"/>
          </ac:spMkLst>
        </pc:spChg>
        <pc:spChg chg="del">
          <ac:chgData name="Robin Mordasiewicz" userId="42dfb0dc-0438-4d7f-bf2f-22227aa8f934" providerId="ADAL" clId="{4DD76CB3-8E90-2940-B815-66D6061028ED}" dt="2024-03-04T19:51:46.618" v="229" actId="478"/>
          <ac:spMkLst>
            <pc:docMk/>
            <pc:sldMk cId="1987252695" sldId="282"/>
            <ac:spMk id="5" creationId="{D048717B-6E60-6E8F-86B6-CC7851768881}"/>
          </ac:spMkLst>
        </pc:spChg>
        <pc:spChg chg="del">
          <ac:chgData name="Robin Mordasiewicz" userId="42dfb0dc-0438-4d7f-bf2f-22227aa8f934" providerId="ADAL" clId="{4DD76CB3-8E90-2940-B815-66D6061028ED}" dt="2024-03-04T19:51:43.118" v="228" actId="478"/>
          <ac:spMkLst>
            <pc:docMk/>
            <pc:sldMk cId="1987252695" sldId="282"/>
            <ac:spMk id="6" creationId="{DB143898-BFC8-B1C4-4F8E-958FF212C636}"/>
          </ac:spMkLst>
        </pc:spChg>
        <pc:spChg chg="del">
          <ac:chgData name="Robin Mordasiewicz" userId="42dfb0dc-0438-4d7f-bf2f-22227aa8f934" providerId="ADAL" clId="{4DD76CB3-8E90-2940-B815-66D6061028ED}" dt="2024-03-04T19:51:46.618" v="229" actId="478"/>
          <ac:spMkLst>
            <pc:docMk/>
            <pc:sldMk cId="1987252695" sldId="282"/>
            <ac:spMk id="7" creationId="{C06C81D1-DAE1-BAC3-3D4E-CB0611003B52}"/>
          </ac:spMkLst>
        </pc:spChg>
        <pc:spChg chg="del">
          <ac:chgData name="Robin Mordasiewicz" userId="42dfb0dc-0438-4d7f-bf2f-22227aa8f934" providerId="ADAL" clId="{4DD76CB3-8E90-2940-B815-66D6061028ED}" dt="2024-03-04T19:51:46.618" v="229" actId="478"/>
          <ac:spMkLst>
            <pc:docMk/>
            <pc:sldMk cId="1987252695" sldId="282"/>
            <ac:spMk id="8" creationId="{028BEFC4-E107-9208-1799-18D3C5BDB1AD}"/>
          </ac:spMkLst>
        </pc:spChg>
        <pc:spChg chg="add mod">
          <ac:chgData name="Robin Mordasiewicz" userId="42dfb0dc-0438-4d7f-bf2f-22227aa8f934" providerId="ADAL" clId="{4DD76CB3-8E90-2940-B815-66D6061028ED}" dt="2024-03-04T19:52:38.322" v="263" actId="14100"/>
          <ac:spMkLst>
            <pc:docMk/>
            <pc:sldMk cId="1987252695" sldId="282"/>
            <ac:spMk id="13" creationId="{3D928712-8049-176A-0F2C-550910C41E04}"/>
          </ac:spMkLst>
        </pc:spChg>
        <pc:picChg chg="add mod">
          <ac:chgData name="Robin Mordasiewicz" userId="42dfb0dc-0438-4d7f-bf2f-22227aa8f934" providerId="ADAL" clId="{4DD76CB3-8E90-2940-B815-66D6061028ED}" dt="2024-03-04T19:51:37.158" v="226"/>
          <ac:picMkLst>
            <pc:docMk/>
            <pc:sldMk cId="1987252695" sldId="282"/>
            <ac:picMk id="10" creationId="{3C33368E-3DBE-E91B-A17A-A546D2A9294D}"/>
          </ac:picMkLst>
        </pc:picChg>
        <pc:picChg chg="add mod">
          <ac:chgData name="Robin Mordasiewicz" userId="42dfb0dc-0438-4d7f-bf2f-22227aa8f934" providerId="ADAL" clId="{4DD76CB3-8E90-2940-B815-66D6061028ED}" dt="2024-03-04T19:52:03.954" v="235" actId="14100"/>
          <ac:picMkLst>
            <pc:docMk/>
            <pc:sldMk cId="1987252695" sldId="282"/>
            <ac:picMk id="12" creationId="{9FCDB272-9085-5672-968F-DCEE391E411A}"/>
          </ac:picMkLst>
        </pc:picChg>
        <pc:picChg chg="add mod">
          <ac:chgData name="Robin Mordasiewicz" userId="42dfb0dc-0438-4d7f-bf2f-22227aa8f934" providerId="ADAL" clId="{4DD76CB3-8E90-2940-B815-66D6061028ED}" dt="2024-03-04T21:46:43.581" v="1853"/>
          <ac:picMkLst>
            <pc:docMk/>
            <pc:sldMk cId="1987252695" sldId="282"/>
            <ac:picMk id="14" creationId="{48811377-3FDA-DB30-E30D-3C38BE70EBB9}"/>
          </ac:picMkLst>
        </pc:picChg>
      </pc:sldChg>
      <pc:sldChg chg="addSp modSp add mod modNotesTx">
        <pc:chgData name="Robin Mordasiewicz" userId="42dfb0dc-0438-4d7f-bf2f-22227aa8f934" providerId="ADAL" clId="{4DD76CB3-8E90-2940-B815-66D6061028ED}" dt="2024-03-04T21:46:48.228" v="1855"/>
        <pc:sldMkLst>
          <pc:docMk/>
          <pc:sldMk cId="3335386985" sldId="283"/>
        </pc:sldMkLst>
        <pc:spChg chg="mod">
          <ac:chgData name="Robin Mordasiewicz" userId="42dfb0dc-0438-4d7f-bf2f-22227aa8f934" providerId="ADAL" clId="{4DD76CB3-8E90-2940-B815-66D6061028ED}" dt="2024-03-04T20:09:16.388" v="296" actId="20577"/>
          <ac:spMkLst>
            <pc:docMk/>
            <pc:sldMk cId="3335386985" sldId="283"/>
            <ac:spMk id="13" creationId="{3D928712-8049-176A-0F2C-550910C41E04}"/>
          </ac:spMkLst>
        </pc:spChg>
        <pc:picChg chg="add mod">
          <ac:chgData name="Robin Mordasiewicz" userId="42dfb0dc-0438-4d7f-bf2f-22227aa8f934" providerId="ADAL" clId="{4DD76CB3-8E90-2940-B815-66D6061028ED}" dt="2024-03-04T20:09:04.785" v="277" actId="14100"/>
          <ac:picMkLst>
            <pc:docMk/>
            <pc:sldMk cId="3335386985" sldId="283"/>
            <ac:picMk id="3" creationId="{98058EDD-18D3-7136-DF25-B0FE3E66467C}"/>
          </ac:picMkLst>
        </pc:picChg>
        <pc:picChg chg="add mod">
          <ac:chgData name="Robin Mordasiewicz" userId="42dfb0dc-0438-4d7f-bf2f-22227aa8f934" providerId="ADAL" clId="{4DD76CB3-8E90-2940-B815-66D6061028ED}" dt="2024-03-04T21:46:48.228" v="1855"/>
          <ac:picMkLst>
            <pc:docMk/>
            <pc:sldMk cId="3335386985" sldId="283"/>
            <ac:picMk id="4" creationId="{BAA88980-CC04-E65C-D9B3-3D75DC8402B6}"/>
          </ac:picMkLst>
        </pc:picChg>
      </pc:sldChg>
      <pc:sldChg chg="addSp delSp modSp add mod modNotesTx">
        <pc:chgData name="Robin Mordasiewicz" userId="42dfb0dc-0438-4d7f-bf2f-22227aa8f934" providerId="ADAL" clId="{4DD76CB3-8E90-2940-B815-66D6061028ED}" dt="2024-03-04T21:46:46.645" v="1854"/>
        <pc:sldMkLst>
          <pc:docMk/>
          <pc:sldMk cId="260792348" sldId="284"/>
        </pc:sldMkLst>
        <pc:spChg chg="mod">
          <ac:chgData name="Robin Mordasiewicz" userId="42dfb0dc-0438-4d7f-bf2f-22227aa8f934" providerId="ADAL" clId="{4DD76CB3-8E90-2940-B815-66D6061028ED}" dt="2024-03-04T20:14:11.968" v="338" actId="20577"/>
          <ac:spMkLst>
            <pc:docMk/>
            <pc:sldMk cId="260792348" sldId="284"/>
            <ac:spMk id="13" creationId="{3D928712-8049-176A-0F2C-550910C41E04}"/>
          </ac:spMkLst>
        </pc:spChg>
        <pc:picChg chg="add del mod">
          <ac:chgData name="Robin Mordasiewicz" userId="42dfb0dc-0438-4d7f-bf2f-22227aa8f934" providerId="ADAL" clId="{4DD76CB3-8E90-2940-B815-66D6061028ED}" dt="2024-03-04T20:13:47.939" v="305" actId="478"/>
          <ac:picMkLst>
            <pc:docMk/>
            <pc:sldMk cId="260792348" sldId="284"/>
            <ac:picMk id="3" creationId="{0EB45EEF-321A-C192-DF51-54D84013C80D}"/>
          </ac:picMkLst>
        </pc:picChg>
        <pc:picChg chg="add mod">
          <ac:chgData name="Robin Mordasiewicz" userId="42dfb0dc-0438-4d7f-bf2f-22227aa8f934" providerId="ADAL" clId="{4DD76CB3-8E90-2940-B815-66D6061028ED}" dt="2024-03-04T20:14:01.401" v="310" actId="14100"/>
          <ac:picMkLst>
            <pc:docMk/>
            <pc:sldMk cId="260792348" sldId="284"/>
            <ac:picMk id="5" creationId="{4AA470DB-6F37-E416-10B6-52BD451CB538}"/>
          </ac:picMkLst>
        </pc:picChg>
        <pc:picChg chg="add mod">
          <ac:chgData name="Robin Mordasiewicz" userId="42dfb0dc-0438-4d7f-bf2f-22227aa8f934" providerId="ADAL" clId="{4DD76CB3-8E90-2940-B815-66D6061028ED}" dt="2024-03-04T21:46:46.645" v="1854"/>
          <ac:picMkLst>
            <pc:docMk/>
            <pc:sldMk cId="260792348" sldId="284"/>
            <ac:picMk id="6" creationId="{5B2F24DE-FB5F-B229-9BCB-98174E3A273C}"/>
          </ac:picMkLst>
        </pc:picChg>
      </pc:sldChg>
      <pc:sldChg chg="new del">
        <pc:chgData name="Robin Mordasiewicz" userId="42dfb0dc-0438-4d7f-bf2f-22227aa8f934" providerId="ADAL" clId="{4DD76CB3-8E90-2940-B815-66D6061028ED}" dt="2024-03-04T21:28:54.624" v="1743" actId="680"/>
        <pc:sldMkLst>
          <pc:docMk/>
          <pc:sldMk cId="621678820" sldId="285"/>
        </pc:sldMkLst>
      </pc:sldChg>
      <pc:sldChg chg="addSp delSp modSp add mod setBg">
        <pc:chgData name="Robin Mordasiewicz" userId="42dfb0dc-0438-4d7f-bf2f-22227aa8f934" providerId="ADAL" clId="{4DD76CB3-8E90-2940-B815-66D6061028ED}" dt="2024-03-04T21:29:57.429" v="1761" actId="14100"/>
        <pc:sldMkLst>
          <pc:docMk/>
          <pc:sldMk cId="4115408496" sldId="285"/>
        </pc:sldMkLst>
        <pc:spChg chg="del">
          <ac:chgData name="Robin Mordasiewicz" userId="42dfb0dc-0438-4d7f-bf2f-22227aa8f934" providerId="ADAL" clId="{4DD76CB3-8E90-2940-B815-66D6061028ED}" dt="2024-03-04T21:29:12.079" v="1746" actId="478"/>
          <ac:spMkLst>
            <pc:docMk/>
            <pc:sldMk cId="4115408496" sldId="285"/>
            <ac:spMk id="2" creationId="{CFE75451-6A4B-484B-9ED1-353CCE25B0F4}"/>
          </ac:spMkLst>
        </pc:spChg>
        <pc:spChg chg="del">
          <ac:chgData name="Robin Mordasiewicz" userId="42dfb0dc-0438-4d7f-bf2f-22227aa8f934" providerId="ADAL" clId="{4DD76CB3-8E90-2940-B815-66D6061028ED}" dt="2024-03-04T21:29:15.703" v="1747" actId="478"/>
          <ac:spMkLst>
            <pc:docMk/>
            <pc:sldMk cId="4115408496" sldId="285"/>
            <ac:spMk id="3" creationId="{0236A1B4-B8D1-4A72-8E20-0703F54BF1FE}"/>
          </ac:spMkLst>
        </pc:spChg>
        <pc:spChg chg="add del mod">
          <ac:chgData name="Robin Mordasiewicz" userId="42dfb0dc-0438-4d7f-bf2f-22227aa8f934" providerId="ADAL" clId="{4DD76CB3-8E90-2940-B815-66D6061028ED}" dt="2024-03-04T21:29:15.703" v="1747" actId="478"/>
          <ac:spMkLst>
            <pc:docMk/>
            <pc:sldMk cId="4115408496" sldId="285"/>
            <ac:spMk id="6" creationId="{812339E5-35B1-5E90-6422-9EADFE8E2EC3}"/>
          </ac:spMkLst>
        </pc:spChg>
        <pc:spChg chg="add del mod">
          <ac:chgData name="Robin Mordasiewicz" userId="42dfb0dc-0438-4d7f-bf2f-22227aa8f934" providerId="ADAL" clId="{4DD76CB3-8E90-2940-B815-66D6061028ED}" dt="2024-03-04T21:29:32.685" v="1754" actId="478"/>
          <ac:spMkLst>
            <pc:docMk/>
            <pc:sldMk cId="4115408496" sldId="285"/>
            <ac:spMk id="8" creationId="{AAEFFE7F-77AF-F7A7-91F8-33BBF6C225A2}"/>
          </ac:spMkLst>
        </pc:spChg>
        <pc:spChg chg="add">
          <ac:chgData name="Robin Mordasiewicz" userId="42dfb0dc-0438-4d7f-bf2f-22227aa8f934" providerId="ADAL" clId="{4DD76CB3-8E90-2940-B815-66D6061028ED}" dt="2024-03-04T21:29:27.940" v="1753" actId="26606"/>
          <ac:spMkLst>
            <pc:docMk/>
            <pc:sldMk cId="4115408496" sldId="285"/>
            <ac:spMk id="13" creationId="{FFD48BC7-DC40-47DE-87EE-9F4B6ECB9ABB}"/>
          </ac:spMkLst>
        </pc:spChg>
        <pc:spChg chg="add">
          <ac:chgData name="Robin Mordasiewicz" userId="42dfb0dc-0438-4d7f-bf2f-22227aa8f934" providerId="ADAL" clId="{4DD76CB3-8E90-2940-B815-66D6061028ED}" dt="2024-03-04T21:29:27.940" v="1753" actId="26606"/>
          <ac:spMkLst>
            <pc:docMk/>
            <pc:sldMk cId="4115408496" sldId="285"/>
            <ac:spMk id="15" creationId="{E502BBC7-2C76-46F3-BC24-5985BC13DB88}"/>
          </ac:spMkLst>
        </pc:spChg>
        <pc:spChg chg="add">
          <ac:chgData name="Robin Mordasiewicz" userId="42dfb0dc-0438-4d7f-bf2f-22227aa8f934" providerId="ADAL" clId="{4DD76CB3-8E90-2940-B815-66D6061028ED}" dt="2024-03-04T21:29:27.940" v="1753" actId="26606"/>
          <ac:spMkLst>
            <pc:docMk/>
            <pc:sldMk cId="4115408496" sldId="285"/>
            <ac:spMk id="17" creationId="{C7F28D52-2A5F-4D23-81AE-7CB8B591C7AF}"/>
          </ac:spMkLst>
        </pc:spChg>
        <pc:spChg chg="add">
          <ac:chgData name="Robin Mordasiewicz" userId="42dfb0dc-0438-4d7f-bf2f-22227aa8f934" providerId="ADAL" clId="{4DD76CB3-8E90-2940-B815-66D6061028ED}" dt="2024-03-04T21:29:27.940" v="1753" actId="26606"/>
          <ac:spMkLst>
            <pc:docMk/>
            <pc:sldMk cId="4115408496" sldId="285"/>
            <ac:spMk id="19" creationId="{3629484E-3792-4B3D-89AD-7C8A1ED0E0D4}"/>
          </ac:spMkLst>
        </pc:spChg>
        <pc:picChg chg="del">
          <ac:chgData name="Robin Mordasiewicz" userId="42dfb0dc-0438-4d7f-bf2f-22227aa8f934" providerId="ADAL" clId="{4DD76CB3-8E90-2940-B815-66D6061028ED}" dt="2024-03-04T21:29:09.401" v="1745" actId="478"/>
          <ac:picMkLst>
            <pc:docMk/>
            <pc:sldMk cId="4115408496" sldId="285"/>
            <ac:picMk id="5" creationId="{6D7D99C8-A75F-3521-A8C3-912F5D852144}"/>
          </ac:picMkLst>
        </pc:picChg>
        <pc:picChg chg="add mod">
          <ac:chgData name="Robin Mordasiewicz" userId="42dfb0dc-0438-4d7f-bf2f-22227aa8f934" providerId="ADAL" clId="{4DD76CB3-8E90-2940-B815-66D6061028ED}" dt="2024-03-04T21:29:24.510" v="1752"/>
          <ac:picMkLst>
            <pc:docMk/>
            <pc:sldMk cId="4115408496" sldId="285"/>
            <ac:picMk id="10" creationId="{EDA85D3F-40FA-ACE3-4CC6-E5B185FE8969}"/>
          </ac:picMkLst>
        </pc:picChg>
        <pc:picChg chg="add mod">
          <ac:chgData name="Robin Mordasiewicz" userId="42dfb0dc-0438-4d7f-bf2f-22227aa8f934" providerId="ADAL" clId="{4DD76CB3-8E90-2940-B815-66D6061028ED}" dt="2024-03-04T21:29:57.429" v="1761" actId="14100"/>
          <ac:picMkLst>
            <pc:docMk/>
            <pc:sldMk cId="4115408496" sldId="285"/>
            <ac:picMk id="12" creationId="{B6319ADF-488C-218A-E0DE-36BFDA63070B}"/>
          </ac:picMkLst>
        </pc:picChg>
      </pc:sldChg>
      <pc:sldChg chg="new del">
        <pc:chgData name="Robin Mordasiewicz" userId="42dfb0dc-0438-4d7f-bf2f-22227aa8f934" providerId="ADAL" clId="{4DD76CB3-8E90-2940-B815-66D6061028ED}" dt="2024-03-04T21:15:33.745" v="1289" actId="2696"/>
        <pc:sldMkLst>
          <pc:docMk/>
          <pc:sldMk cId="4281776857" sldId="285"/>
        </pc:sldMkLst>
      </pc:sldChg>
      <pc:sldChg chg="addSp delSp modSp add mod">
        <pc:chgData name="Robin Mordasiewicz" userId="42dfb0dc-0438-4d7f-bf2f-22227aa8f934" providerId="ADAL" clId="{4DD76CB3-8E90-2940-B815-66D6061028ED}" dt="2024-03-04T21:45:13.380" v="1817" actId="1076"/>
        <pc:sldMkLst>
          <pc:docMk/>
          <pc:sldMk cId="3802062248" sldId="2147469768"/>
        </pc:sldMkLst>
        <pc:spChg chg="mod">
          <ac:chgData name="Robin Mordasiewicz" userId="42dfb0dc-0438-4d7f-bf2f-22227aa8f934" providerId="ADAL" clId="{4DD76CB3-8E90-2940-B815-66D6061028ED}" dt="2024-03-04T21:44:51.088" v="1811" actId="20577"/>
          <ac:spMkLst>
            <pc:docMk/>
            <pc:sldMk cId="3802062248" sldId="2147469768"/>
            <ac:spMk id="2" creationId="{8F2927BF-8312-A54C-BE13-C7093D3557CE}"/>
          </ac:spMkLst>
        </pc:spChg>
        <pc:grpChg chg="del">
          <ac:chgData name="Robin Mordasiewicz" userId="42dfb0dc-0438-4d7f-bf2f-22227aa8f934" providerId="ADAL" clId="{4DD76CB3-8E90-2940-B815-66D6061028ED}" dt="2024-03-04T21:44:54.616" v="1812" actId="478"/>
          <ac:grpSpMkLst>
            <pc:docMk/>
            <pc:sldMk cId="3802062248" sldId="2147469768"/>
            <ac:grpSpMk id="11" creationId="{B8DDF01C-9752-1922-9291-0B3A530BC51F}"/>
          </ac:grpSpMkLst>
        </pc:grpChg>
        <pc:picChg chg="add mod">
          <ac:chgData name="Robin Mordasiewicz" userId="42dfb0dc-0438-4d7f-bf2f-22227aa8f934" providerId="ADAL" clId="{4DD76CB3-8E90-2940-B815-66D6061028ED}" dt="2024-03-04T21:45:13.380" v="1817" actId="1076"/>
          <ac:picMkLst>
            <pc:docMk/>
            <pc:sldMk cId="3802062248" sldId="2147469768"/>
            <ac:picMk id="4" creationId="{F3923A76-EDB9-5500-9607-60CD583EC660}"/>
          </ac:picMkLst>
        </pc:picChg>
      </pc:sldChg>
      <pc:sldChg chg="add">
        <pc:chgData name="Robin Mordasiewicz" userId="42dfb0dc-0438-4d7f-bf2f-22227aa8f934" providerId="ADAL" clId="{4DD76CB3-8E90-2940-B815-66D6061028ED}" dt="2024-03-04T21:43:55.342" v="1785"/>
        <pc:sldMkLst>
          <pc:docMk/>
          <pc:sldMk cId="2040238354" sldId="2147470252"/>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E7F456E-01A6-4013-ACA5-F5492591A24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484983A3-9B9B-4D61-97C9-B9E239A3159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56F32FC-4BD9-442A-A8C6-51598C909FE3}" type="datetimeFigureOut">
              <a:rPr lang="en-US" smtClean="0"/>
              <a:t>3/4/24</a:t>
            </a:fld>
            <a:endParaRPr lang="en-US" dirty="0"/>
          </a:p>
        </p:txBody>
      </p:sp>
      <p:sp>
        <p:nvSpPr>
          <p:cNvPr id="4" name="Footer Placeholder 3">
            <a:extLst>
              <a:ext uri="{FF2B5EF4-FFF2-40B4-BE49-F238E27FC236}">
                <a16:creationId xmlns:a16="http://schemas.microsoft.com/office/drawing/2014/main" id="{5EEABE74-7A97-4D17-8390-42ADD25C33C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B42C1DBD-1052-425E-BF3C-983304BED5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8EEFA9E-C190-4F5C-8394-BD5F1CD55C02}" type="slidenum">
              <a:rPr lang="en-US" smtClean="0"/>
              <a:t>‹#›</a:t>
            </a:fld>
            <a:endParaRPr lang="en-US" dirty="0"/>
          </a:p>
        </p:txBody>
      </p:sp>
    </p:spTree>
    <p:extLst>
      <p:ext uri="{BB962C8B-B14F-4D97-AF65-F5344CB8AC3E}">
        <p14:creationId xmlns:p14="http://schemas.microsoft.com/office/powerpoint/2010/main" val="232480191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6371FA-A98D-41E8-93F4-09945841298A}" type="datetimeFigureOut">
              <a:rPr lang="en-US" smtClean="0"/>
              <a:t>3/4/24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289C57-55D7-40A4-A101-E74FAC7A092B}" type="slidenum">
              <a:rPr lang="en-US" smtClean="0"/>
              <a:t>‹#›</a:t>
            </a:fld>
            <a:endParaRPr lang="en-US" dirty="0"/>
          </a:p>
        </p:txBody>
      </p:sp>
    </p:spTree>
    <p:extLst>
      <p:ext uri="{BB962C8B-B14F-4D97-AF65-F5344CB8AC3E}">
        <p14:creationId xmlns:p14="http://schemas.microsoft.com/office/powerpoint/2010/main" val="28399023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1</a:t>
            </a:fld>
            <a:endParaRPr lang="en-US" dirty="0"/>
          </a:p>
        </p:txBody>
      </p:sp>
    </p:spTree>
    <p:extLst>
      <p:ext uri="{BB962C8B-B14F-4D97-AF65-F5344CB8AC3E}">
        <p14:creationId xmlns:p14="http://schemas.microsoft.com/office/powerpoint/2010/main" val="15329930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2</a:t>
            </a:fld>
            <a:endParaRPr lang="en-US" dirty="0"/>
          </a:p>
        </p:txBody>
      </p:sp>
    </p:spTree>
    <p:extLst>
      <p:ext uri="{BB962C8B-B14F-4D97-AF65-F5344CB8AC3E}">
        <p14:creationId xmlns:p14="http://schemas.microsoft.com/office/powerpoint/2010/main" val="25523808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3</a:t>
            </a:fld>
            <a:endParaRPr lang="en-US" dirty="0"/>
          </a:p>
        </p:txBody>
      </p:sp>
    </p:spTree>
    <p:extLst>
      <p:ext uri="{BB962C8B-B14F-4D97-AF65-F5344CB8AC3E}">
        <p14:creationId xmlns:p14="http://schemas.microsoft.com/office/powerpoint/2010/main" val="19196777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4</a:t>
            </a:fld>
            <a:endParaRPr lang="en-US" dirty="0"/>
          </a:p>
        </p:txBody>
      </p:sp>
    </p:spTree>
    <p:extLst>
      <p:ext uri="{BB962C8B-B14F-4D97-AF65-F5344CB8AC3E}">
        <p14:creationId xmlns:p14="http://schemas.microsoft.com/office/powerpoint/2010/main" val="12202182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F5 solution that I want to highlight today is the F5 Distributed Cloud Bot Protection </a:t>
            </a:r>
            <a:r>
              <a:rPr lang="en-US" dirty="0" err="1"/>
              <a:t>specificslly</a:t>
            </a:r>
            <a:r>
              <a:rPr lang="en-US" dirty="0"/>
              <a:t> to address your ongoing credential stuffing attack.</a:t>
            </a:r>
          </a:p>
          <a:p>
            <a:r>
              <a:rPr lang="en-US" dirty="0"/>
              <a:t>Credential stuffing abuses login forms to gain unauthorized access to customer accounts. These attacks typically leverage automated tools and compromised credentials, but often evolve to imitate human behavior or impersonate real customers, and the Bot Protection portfolio not only addresses credential stuffing, but credential stuffing is often the precursor to account takeover, fraud and other attacks.</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5</a:t>
            </a:fld>
            <a:endParaRPr lang="en-US" dirty="0"/>
          </a:p>
        </p:txBody>
      </p:sp>
    </p:spTree>
    <p:extLst>
      <p:ext uri="{BB962C8B-B14F-4D97-AF65-F5344CB8AC3E}">
        <p14:creationId xmlns:p14="http://schemas.microsoft.com/office/powerpoint/2010/main" val="12774194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Create an app endpoint</a:t>
            </a:r>
          </a:p>
          <a:p>
            <a:r>
              <a:rPr lang="en-US" dirty="0"/>
              <a:t>Specify the method to POST on both </a:t>
            </a:r>
            <a:r>
              <a:rPr lang="en-US" dirty="0" err="1"/>
              <a:t>protocolm</a:t>
            </a:r>
            <a:r>
              <a:rPr lang="en-US" dirty="0"/>
              <a:t> on any domains, and for Path matching we can do prefix, regex or exact path, and for the actions you want to change it from Flag to Block.</a:t>
            </a:r>
          </a:p>
          <a:p>
            <a:r>
              <a:rPr lang="en-US" dirty="0"/>
              <a:t>There can enable carding against a payment page and credential stuffing against other pages.</a:t>
            </a:r>
          </a:p>
          <a:p>
            <a:endParaRPr lang="en-US" dirty="0"/>
          </a:p>
          <a:p>
            <a:r>
              <a:rPr lang="en-US" dirty="0"/>
              <a:t>From there we can specify how we want to inject the </a:t>
            </a:r>
            <a:r>
              <a:rPr lang="en-US" dirty="0" err="1"/>
              <a:t>Javascript</a:t>
            </a:r>
            <a:r>
              <a:rPr lang="en-US" dirty="0"/>
              <a:t>, which usually after the HEAD tag, but it can be in a script or after the title tag.</a:t>
            </a:r>
          </a:p>
        </p:txBody>
      </p:sp>
      <p:sp>
        <p:nvSpPr>
          <p:cNvPr id="4" name="Slide Number Placeholder 3"/>
          <p:cNvSpPr>
            <a:spLocks noGrp="1"/>
          </p:cNvSpPr>
          <p:nvPr>
            <p:ph type="sldNum" sz="quarter" idx="5"/>
          </p:nvPr>
        </p:nvSpPr>
        <p:spPr/>
        <p:txBody>
          <a:bodyPr/>
          <a:lstStyle/>
          <a:p>
            <a:fld id="{22289C57-55D7-40A4-A101-E74FAC7A092B}" type="slidenum">
              <a:rPr lang="en-US" smtClean="0"/>
              <a:t>7</a:t>
            </a:fld>
            <a:endParaRPr lang="en-US" dirty="0"/>
          </a:p>
        </p:txBody>
      </p:sp>
    </p:spTree>
    <p:extLst>
      <p:ext uri="{BB962C8B-B14F-4D97-AF65-F5344CB8AC3E}">
        <p14:creationId xmlns:p14="http://schemas.microsoft.com/office/powerpoint/2010/main" val="31457834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launching an attack using a tool such as Selenium.</a:t>
            </a:r>
          </a:p>
          <a:p>
            <a:r>
              <a:rPr lang="en-US" dirty="0"/>
              <a:t>Launch the security dashboard where you will find all the analytics for your applications. </a:t>
            </a:r>
          </a:p>
          <a:p>
            <a:r>
              <a:rPr lang="en-US" dirty="0"/>
              <a:t>The </a:t>
            </a:r>
            <a:r>
              <a:rPr lang="en-US" dirty="0" err="1"/>
              <a:t>ashvboard</a:t>
            </a:r>
            <a:r>
              <a:rPr lang="en-US" dirty="0"/>
              <a:t> will show which endpoints are attacked the most, or which automations types are being used </a:t>
            </a:r>
          </a:p>
          <a:p>
            <a:endParaRPr lang="en-US" dirty="0"/>
          </a:p>
          <a:p>
            <a:r>
              <a:rPr lang="en-US" dirty="0"/>
              <a:t>You can customize the time period and filter for </a:t>
            </a:r>
            <a:r>
              <a:rPr lang="en-US" dirty="0" err="1"/>
              <a:t>specifc</a:t>
            </a:r>
            <a:r>
              <a:rPr lang="en-US" dirty="0"/>
              <a:t> attacks, and get detailed insight into </a:t>
            </a:r>
          </a:p>
        </p:txBody>
      </p:sp>
      <p:sp>
        <p:nvSpPr>
          <p:cNvPr id="4" name="Slide Number Placeholder 3"/>
          <p:cNvSpPr>
            <a:spLocks noGrp="1"/>
          </p:cNvSpPr>
          <p:nvPr>
            <p:ph type="sldNum" sz="quarter" idx="5"/>
          </p:nvPr>
        </p:nvSpPr>
        <p:spPr/>
        <p:txBody>
          <a:bodyPr/>
          <a:lstStyle/>
          <a:p>
            <a:fld id="{22289C57-55D7-40A4-A101-E74FAC7A092B}" type="slidenum">
              <a:rPr lang="en-US" smtClean="0"/>
              <a:t>8</a:t>
            </a:fld>
            <a:endParaRPr lang="en-US" dirty="0"/>
          </a:p>
        </p:txBody>
      </p:sp>
    </p:spTree>
    <p:extLst>
      <p:ext uri="{BB962C8B-B14F-4D97-AF65-F5344CB8AC3E}">
        <p14:creationId xmlns:p14="http://schemas.microsoft.com/office/powerpoint/2010/main" val="4798051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8115F04-FA96-4F4F-8589-00A5965DC729}"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6153559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DevSec</a:t>
            </a:r>
            <a:r>
              <a:rPr lang="en-US" dirty="0"/>
              <a:t> can do automatic and manual type scans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8115F04-FA96-4F4F-8589-00A5965DC729}"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29342411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4.png"/><Relationship Id="rId2" Type="http://schemas.openxmlformats.org/officeDocument/2006/relationships/image" Target="../media/image20.png"/><Relationship Id="rId1" Type="http://schemas.openxmlformats.org/officeDocument/2006/relationships/slideMaster" Target="../slideMasters/slideMaster3.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19.emf"/></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9.emf"/><Relationship Id="rId7" Type="http://schemas.openxmlformats.org/officeDocument/2006/relationships/image" Target="../media/image18.svg"/><Relationship Id="rId2" Type="http://schemas.openxmlformats.org/officeDocument/2006/relationships/image" Target="../media/image20.png"/><Relationship Id="rId1" Type="http://schemas.openxmlformats.org/officeDocument/2006/relationships/slideMaster" Target="../slideMasters/slideMaster3.xml"/><Relationship Id="rId6" Type="http://schemas.openxmlformats.org/officeDocument/2006/relationships/image" Target="../media/image17.png"/><Relationship Id="rId5" Type="http://schemas.openxmlformats.org/officeDocument/2006/relationships/image" Target="../media/image25.png"/><Relationship Id="rId4" Type="http://schemas.openxmlformats.org/officeDocument/2006/relationships/image" Target="../media/image22.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9.emf"/><Relationship Id="rId7" Type="http://schemas.openxmlformats.org/officeDocument/2006/relationships/image" Target="../media/image18.svg"/><Relationship Id="rId2" Type="http://schemas.openxmlformats.org/officeDocument/2006/relationships/image" Target="../media/image20.png"/><Relationship Id="rId1" Type="http://schemas.openxmlformats.org/officeDocument/2006/relationships/slideMaster" Target="../slideMasters/slideMaster3.xml"/><Relationship Id="rId6" Type="http://schemas.openxmlformats.org/officeDocument/2006/relationships/image" Target="../media/image17.png"/><Relationship Id="rId5" Type="http://schemas.openxmlformats.org/officeDocument/2006/relationships/image" Target="../media/image23.png"/><Relationship Id="rId4" Type="http://schemas.openxmlformats.org/officeDocument/2006/relationships/image" Target="../media/image26.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 Id="rId5" Type="http://schemas.openxmlformats.org/officeDocument/2006/relationships/image" Target="../media/image12.svg"/><Relationship Id="rId4" Type="http://schemas.openxmlformats.org/officeDocument/2006/relationships/image" Target="../media/image11.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416040" y="4434840"/>
            <a:ext cx="4941771" cy="1122202"/>
          </a:xfrm>
        </p:spPr>
        <p:txBody>
          <a:bodyPr anchor="b">
            <a:noAutofit/>
          </a:bodyPr>
          <a:lstStyle>
            <a:lvl1pPr algn="l">
              <a:defRPr sz="3600" spc="150" baseline="0"/>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6416041" y="5586890"/>
            <a:ext cx="4941770" cy="396660"/>
          </a:xfrm>
        </p:spPr>
        <p:txBody>
          <a:bodyPr>
            <a:normAutofit/>
          </a:bodyPr>
          <a:lstStyle>
            <a:lvl1pPr marL="0" indent="0" algn="l">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8" name="Graphic 7">
            <a:extLst>
              <a:ext uri="{FF2B5EF4-FFF2-40B4-BE49-F238E27FC236}">
                <a16:creationId xmlns:a16="http://schemas.microsoft.com/office/drawing/2014/main" id="{A04F1E16-9A84-4D0E-9706-79C396AF6AE6}"/>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9358" t="23650" b="-1"/>
          <a:stretch/>
        </p:blipFill>
        <p:spPr>
          <a:xfrm>
            <a:off x="0" y="0"/>
            <a:ext cx="9488312" cy="5054323"/>
          </a:xfrm>
          <a:prstGeom prst="rect">
            <a:avLst/>
          </a:prstGeom>
        </p:spPr>
      </p:pic>
    </p:spTree>
    <p:extLst>
      <p:ext uri="{BB962C8B-B14F-4D97-AF65-F5344CB8AC3E}">
        <p14:creationId xmlns:p14="http://schemas.microsoft.com/office/powerpoint/2010/main" val="17768265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mart Art">
    <p:bg>
      <p:bgRef idx="1001">
        <a:schemeClr val="bg1"/>
      </p:bgRef>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E786F69D-D4FA-4075-A7EC-8D31A184F630}"/>
              </a:ext>
              <a:ext uri="{C183D7F6-B498-43B3-948B-1728B52AA6E4}">
                <adec:decorative xmlns:adec="http://schemas.microsoft.com/office/drawing/2017/decorative" val="1"/>
              </a:ext>
            </a:extLst>
          </p:cNvPr>
          <p:cNvGrpSpPr/>
          <p:nvPr userDrawn="1"/>
        </p:nvGrpSpPr>
        <p:grpSpPr>
          <a:xfrm>
            <a:off x="0" y="0"/>
            <a:ext cx="2590800" cy="1027906"/>
            <a:chOff x="0" y="0"/>
            <a:chExt cx="2590800" cy="1027906"/>
          </a:xfrm>
        </p:grpSpPr>
        <p:cxnSp>
          <p:nvCxnSpPr>
            <p:cNvPr id="10" name="Straight Connector 9">
              <a:extLst>
                <a:ext uri="{FF2B5EF4-FFF2-40B4-BE49-F238E27FC236}">
                  <a16:creationId xmlns:a16="http://schemas.microsoft.com/office/drawing/2014/main" id="{66988B2D-0240-4256-8268-4B9FF1E72363}"/>
                </a:ext>
              </a:extLst>
            </p:cNvPr>
            <p:cNvCxnSpPr>
              <a:cxnSpLocks/>
            </p:cNvCxnSpPr>
            <p:nvPr userDrawn="1"/>
          </p:nvCxnSpPr>
          <p:spPr>
            <a:xfrm flipV="1">
              <a:off x="0" y="0"/>
              <a:ext cx="259080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8EEAAE1-3D04-41C3-B2D2-B3BEF34C3B27}"/>
                </a:ext>
              </a:extLst>
            </p:cNvPr>
            <p:cNvCxnSpPr>
              <a:cxnSpLocks/>
            </p:cNvCxnSpPr>
            <p:nvPr userDrawn="1"/>
          </p:nvCxnSpPr>
          <p:spPr>
            <a:xfrm flipH="1">
              <a:off x="0" y="0"/>
              <a:ext cx="704850" cy="10279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7" name="SmartArt Placeholder 6">
            <a:extLst>
              <a:ext uri="{FF2B5EF4-FFF2-40B4-BE49-F238E27FC236}">
                <a16:creationId xmlns:a16="http://schemas.microsoft.com/office/drawing/2014/main" id="{156CA116-0F6E-4EE9-B34F-03BA07161A7A}"/>
              </a:ext>
            </a:extLst>
          </p:cNvPr>
          <p:cNvSpPr>
            <a:spLocks noGrp="1"/>
          </p:cNvSpPr>
          <p:nvPr>
            <p:ph type="dgm" sz="quarter" idx="15"/>
          </p:nvPr>
        </p:nvSpPr>
        <p:spPr>
          <a:xfrm>
            <a:off x="838200" y="2111375"/>
            <a:ext cx="10515600" cy="3744913"/>
          </a:xfrm>
        </p:spPr>
        <p:txBody>
          <a:bodyPr/>
          <a:lstStyle/>
          <a:p>
            <a:endParaRPr lang="en-US" dirty="0"/>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268311559"/>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12" name="Graphic 10">
            <a:extLst>
              <a:ext uri="{FF2B5EF4-FFF2-40B4-BE49-F238E27FC236}">
                <a16:creationId xmlns:a16="http://schemas.microsoft.com/office/drawing/2014/main" id="{9D2AF524-D4B4-4A3A-9CE4-EDAFE1D5A37B}"/>
              </a:ext>
              <a:ext uri="{C183D7F6-B498-43B3-948B-1728B52AA6E4}">
                <adec:decorative xmlns:adec="http://schemas.microsoft.com/office/drawing/2017/decorative" val="1"/>
              </a:ext>
            </a:extLst>
          </p:cNvPr>
          <p:cNvSpPr/>
          <p:nvPr/>
        </p:nvSpPr>
        <p:spPr>
          <a:xfrm>
            <a:off x="2113884" y="0"/>
            <a:ext cx="10078116" cy="6858000"/>
          </a:xfrm>
          <a:custGeom>
            <a:avLst/>
            <a:gdLst>
              <a:gd name="connsiteX0" fmla="*/ 3793236 w 10078116"/>
              <a:gd name="connsiteY0" fmla="*/ 6858000 h 6858000"/>
              <a:gd name="connsiteX1" fmla="*/ 0 w 10078116"/>
              <a:gd name="connsiteY1" fmla="*/ 0 h 6858000"/>
              <a:gd name="connsiteX2" fmla="*/ 10078116 w 10078116"/>
              <a:gd name="connsiteY2" fmla="*/ 0 h 6858000"/>
              <a:gd name="connsiteX3" fmla="*/ 10078116 w 1007811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078116" h="6858000">
                <a:moveTo>
                  <a:pt x="3793236" y="6858000"/>
                </a:moveTo>
                <a:lnTo>
                  <a:pt x="0" y="0"/>
                </a:lnTo>
                <a:lnTo>
                  <a:pt x="10078116" y="0"/>
                </a:lnTo>
                <a:lnTo>
                  <a:pt x="10078116" y="6858000"/>
                </a:lnTo>
                <a:close/>
              </a:path>
            </a:pathLst>
          </a:custGeom>
          <a:solidFill>
            <a:schemeClr val="accent1"/>
          </a:solidFill>
          <a:ln w="9525"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6E3987A5-99A6-4B33-BAAF-53159635382E}"/>
              </a:ext>
            </a:extLst>
          </p:cNvPr>
          <p:cNvSpPr>
            <a:spLocks noGrp="1"/>
          </p:cNvSpPr>
          <p:nvPr>
            <p:ph type="title" hasCustomPrompt="1"/>
          </p:nvPr>
        </p:nvSpPr>
        <p:spPr>
          <a:xfrm>
            <a:off x="838200" y="5509419"/>
            <a:ext cx="4082142" cy="585788"/>
          </a:xfrm>
        </p:spPr>
        <p:txBody>
          <a:bodyPr>
            <a:normAutofit/>
          </a:bodyPr>
          <a:lstStyle>
            <a:lvl1pPr>
              <a:defRPr lang="en-US" sz="2800" kern="1200" spc="150" baseline="0" dirty="0">
                <a:solidFill>
                  <a:schemeClr val="tx1"/>
                </a:solidFill>
                <a:latin typeface="+mj-lt"/>
                <a:ea typeface="+mj-ea"/>
                <a:cs typeface="+mj-cs"/>
              </a:defRPr>
            </a:lvl1pPr>
          </a:lstStyle>
          <a:p>
            <a:r>
              <a:rPr lang="en-US"/>
              <a:t>CLICK TO EDIT TITLE</a:t>
            </a:r>
          </a:p>
        </p:txBody>
      </p:sp>
      <p:sp>
        <p:nvSpPr>
          <p:cNvPr id="16" name="Text Placeholder 15">
            <a:extLst>
              <a:ext uri="{FF2B5EF4-FFF2-40B4-BE49-F238E27FC236}">
                <a16:creationId xmlns:a16="http://schemas.microsoft.com/office/drawing/2014/main" id="{3BABF6CA-407C-4BF0-8234-1321A676E756}"/>
              </a:ext>
            </a:extLst>
          </p:cNvPr>
          <p:cNvSpPr>
            <a:spLocks noGrp="1"/>
          </p:cNvSpPr>
          <p:nvPr>
            <p:ph type="body" sz="quarter" idx="13"/>
          </p:nvPr>
        </p:nvSpPr>
        <p:spPr>
          <a:xfrm>
            <a:off x="166074" y="1507772"/>
            <a:ext cx="2141764" cy="514350"/>
          </a:xfrm>
        </p:spPr>
        <p:txBody>
          <a:bodyPr anchor="ctr">
            <a:normAutofit/>
          </a:bodyPr>
          <a:lstStyle>
            <a:lvl1pPr marL="0" indent="0" algn="r">
              <a:buNone/>
              <a:defRPr sz="2000"/>
            </a:lvl1pPr>
          </a:lstStyle>
          <a:p>
            <a:pPr lvl="0"/>
            <a:r>
              <a:rPr lang="en-US"/>
              <a:t>Click to edit</a:t>
            </a:r>
          </a:p>
        </p:txBody>
      </p:sp>
      <p:sp>
        <p:nvSpPr>
          <p:cNvPr id="17" name="Text Placeholder 15">
            <a:extLst>
              <a:ext uri="{FF2B5EF4-FFF2-40B4-BE49-F238E27FC236}">
                <a16:creationId xmlns:a16="http://schemas.microsoft.com/office/drawing/2014/main" id="{76D8129B-5B68-421C-968C-3663C86EFC7C}"/>
              </a:ext>
            </a:extLst>
          </p:cNvPr>
          <p:cNvSpPr>
            <a:spLocks noGrp="1"/>
          </p:cNvSpPr>
          <p:nvPr>
            <p:ph type="body" sz="quarter" idx="14"/>
          </p:nvPr>
        </p:nvSpPr>
        <p:spPr>
          <a:xfrm>
            <a:off x="732131" y="2584097"/>
            <a:ext cx="2141764" cy="514350"/>
          </a:xfrm>
        </p:spPr>
        <p:txBody>
          <a:bodyPr anchor="ctr">
            <a:normAutofit/>
          </a:bodyPr>
          <a:lstStyle>
            <a:lvl1pPr marL="0" indent="0" algn="r">
              <a:buNone/>
              <a:defRPr sz="2000"/>
            </a:lvl1pPr>
          </a:lstStyle>
          <a:p>
            <a:pPr lvl="0"/>
            <a:r>
              <a:rPr lang="en-US"/>
              <a:t>Click to edit</a:t>
            </a:r>
          </a:p>
        </p:txBody>
      </p:sp>
      <p:sp>
        <p:nvSpPr>
          <p:cNvPr id="18" name="Text Placeholder 15">
            <a:extLst>
              <a:ext uri="{FF2B5EF4-FFF2-40B4-BE49-F238E27FC236}">
                <a16:creationId xmlns:a16="http://schemas.microsoft.com/office/drawing/2014/main" id="{6C741DCA-8EBD-44F5-9D38-E938A628ADCD}"/>
              </a:ext>
            </a:extLst>
          </p:cNvPr>
          <p:cNvSpPr>
            <a:spLocks noGrp="1"/>
          </p:cNvSpPr>
          <p:nvPr>
            <p:ph type="body" sz="quarter" idx="15"/>
          </p:nvPr>
        </p:nvSpPr>
        <p:spPr>
          <a:xfrm>
            <a:off x="1338556" y="3660422"/>
            <a:ext cx="2141764" cy="514350"/>
          </a:xfrm>
        </p:spPr>
        <p:txBody>
          <a:bodyPr anchor="ctr">
            <a:normAutofit/>
          </a:bodyPr>
          <a:lstStyle>
            <a:lvl1pPr marL="0" indent="0" algn="r">
              <a:buNone/>
              <a:defRPr sz="2000"/>
            </a:lvl1pPr>
          </a:lstStyle>
          <a:p>
            <a:pPr lvl="0"/>
            <a:r>
              <a:rPr lang="en-US"/>
              <a:t>Click to edit</a:t>
            </a:r>
          </a:p>
        </p:txBody>
      </p:sp>
      <p:sp>
        <p:nvSpPr>
          <p:cNvPr id="19" name="Text Placeholder 15">
            <a:extLst>
              <a:ext uri="{FF2B5EF4-FFF2-40B4-BE49-F238E27FC236}">
                <a16:creationId xmlns:a16="http://schemas.microsoft.com/office/drawing/2014/main" id="{5C43C6B1-A1BD-4A90-8B4B-F361C1BEDD26}"/>
              </a:ext>
            </a:extLst>
          </p:cNvPr>
          <p:cNvSpPr>
            <a:spLocks noGrp="1"/>
          </p:cNvSpPr>
          <p:nvPr>
            <p:ph type="body" sz="quarter" idx="16"/>
          </p:nvPr>
        </p:nvSpPr>
        <p:spPr>
          <a:xfrm>
            <a:off x="1922756" y="4736748"/>
            <a:ext cx="2141764" cy="514350"/>
          </a:xfrm>
        </p:spPr>
        <p:txBody>
          <a:bodyPr anchor="ctr">
            <a:normAutofit/>
          </a:bodyPr>
          <a:lstStyle>
            <a:lvl1pPr marL="0" indent="0" algn="r">
              <a:buNone/>
              <a:defRPr sz="2000"/>
            </a:lvl1pPr>
          </a:lstStyle>
          <a:p>
            <a:pPr lvl="0"/>
            <a:r>
              <a:rPr lang="en-US"/>
              <a:t>Click to edit</a:t>
            </a:r>
          </a:p>
        </p:txBody>
      </p:sp>
      <p:sp>
        <p:nvSpPr>
          <p:cNvPr id="34" name="Text Placeholder 15">
            <a:extLst>
              <a:ext uri="{FF2B5EF4-FFF2-40B4-BE49-F238E27FC236}">
                <a16:creationId xmlns:a16="http://schemas.microsoft.com/office/drawing/2014/main" id="{0C66E1BD-33F0-4B94-BF94-CD4698F85C3D}"/>
              </a:ext>
            </a:extLst>
          </p:cNvPr>
          <p:cNvSpPr>
            <a:spLocks noGrp="1"/>
          </p:cNvSpPr>
          <p:nvPr>
            <p:ph type="body" sz="quarter" idx="17" hasCustomPrompt="1"/>
          </p:nvPr>
        </p:nvSpPr>
        <p:spPr>
          <a:xfrm>
            <a:off x="4401536" y="1613528"/>
            <a:ext cx="5102680" cy="1010842"/>
          </a:xfrm>
        </p:spPr>
        <p:txBody>
          <a:bodyPr anchor="t">
            <a:normAutofit/>
          </a:bodyPr>
          <a:lstStyle>
            <a:lvl1pPr marL="0" indent="0" algn="l">
              <a:lnSpc>
                <a:spcPct val="100000"/>
              </a:lnSpc>
              <a:buNone/>
              <a:defRPr sz="1400" spc="50" baseline="0"/>
            </a:lvl1pPr>
          </a:lstStyle>
          <a:p>
            <a:pPr lvl="0"/>
            <a:r>
              <a:rPr lang="en-US" dirty="0"/>
              <a:t>Click to edit master text style</a:t>
            </a:r>
          </a:p>
        </p:txBody>
      </p:sp>
      <p:sp>
        <p:nvSpPr>
          <p:cNvPr id="35" name="Text Placeholder 15">
            <a:extLst>
              <a:ext uri="{FF2B5EF4-FFF2-40B4-BE49-F238E27FC236}">
                <a16:creationId xmlns:a16="http://schemas.microsoft.com/office/drawing/2014/main" id="{2D4661B1-6559-407A-9AEC-A46A0570AE8F}"/>
              </a:ext>
            </a:extLst>
          </p:cNvPr>
          <p:cNvSpPr>
            <a:spLocks noGrp="1"/>
          </p:cNvSpPr>
          <p:nvPr>
            <p:ph type="body" sz="quarter" idx="18" hasCustomPrompt="1"/>
          </p:nvPr>
        </p:nvSpPr>
        <p:spPr>
          <a:xfrm>
            <a:off x="4986029" y="2682564"/>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6" name="Text Placeholder 15">
            <a:extLst>
              <a:ext uri="{FF2B5EF4-FFF2-40B4-BE49-F238E27FC236}">
                <a16:creationId xmlns:a16="http://schemas.microsoft.com/office/drawing/2014/main" id="{DCC983F7-6A25-42C0-811C-EA32138C5B80}"/>
              </a:ext>
            </a:extLst>
          </p:cNvPr>
          <p:cNvSpPr>
            <a:spLocks noGrp="1"/>
          </p:cNvSpPr>
          <p:nvPr>
            <p:ph type="body" sz="quarter" idx="19" hasCustomPrompt="1"/>
          </p:nvPr>
        </p:nvSpPr>
        <p:spPr>
          <a:xfrm>
            <a:off x="5576938" y="3755394"/>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7" name="Text Placeholder 15">
            <a:extLst>
              <a:ext uri="{FF2B5EF4-FFF2-40B4-BE49-F238E27FC236}">
                <a16:creationId xmlns:a16="http://schemas.microsoft.com/office/drawing/2014/main" id="{E83DA0EB-27DD-416A-8DA5-4AFDC8587E5C}"/>
              </a:ext>
            </a:extLst>
          </p:cNvPr>
          <p:cNvSpPr>
            <a:spLocks noGrp="1"/>
          </p:cNvSpPr>
          <p:nvPr>
            <p:ph type="body" sz="quarter" idx="20" hasCustomPrompt="1"/>
          </p:nvPr>
        </p:nvSpPr>
        <p:spPr>
          <a:xfrm>
            <a:off x="6175280" y="4824430"/>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5" name="Date Placeholder 4">
            <a:extLst>
              <a:ext uri="{FF2B5EF4-FFF2-40B4-BE49-F238E27FC236}">
                <a16:creationId xmlns:a16="http://schemas.microsoft.com/office/drawing/2014/main" id="{874DC36F-5D3E-439D-80B5-32633FC34434}"/>
              </a:ext>
            </a:extLst>
          </p:cNvPr>
          <p:cNvSpPr>
            <a:spLocks noGrp="1"/>
          </p:cNvSpPr>
          <p:nvPr>
            <p:ph type="dt" sz="half" idx="10"/>
          </p:nvPr>
        </p:nvSpPr>
        <p:spPr/>
        <p:txBody>
          <a:bodyPr/>
          <a:lstStyle>
            <a:lvl1pPr>
              <a:defRPr sz="900">
                <a:solidFill>
                  <a:srgbClr val="898989"/>
                </a:solidFill>
              </a:defRPr>
            </a:lvl1pPr>
          </a:lstStyle>
          <a:p>
            <a:r>
              <a:rPr lang="en-US" dirty="0"/>
              <a:t>20XX</a:t>
            </a:r>
          </a:p>
        </p:txBody>
      </p:sp>
      <p:sp>
        <p:nvSpPr>
          <p:cNvPr id="6" name="Footer Placeholder 5">
            <a:extLst>
              <a:ext uri="{FF2B5EF4-FFF2-40B4-BE49-F238E27FC236}">
                <a16:creationId xmlns:a16="http://schemas.microsoft.com/office/drawing/2014/main" id="{6C710A8A-CEC9-4787-A745-C28DD965F7DD}"/>
              </a:ext>
            </a:extLst>
          </p:cNvPr>
          <p:cNvSpPr>
            <a:spLocks noGrp="1"/>
          </p:cNvSpPr>
          <p:nvPr>
            <p:ph type="ftr" sz="quarter" idx="11"/>
          </p:nvPr>
        </p:nvSpPr>
        <p:spPr>
          <a:xfrm>
            <a:off x="6749143" y="6356350"/>
            <a:ext cx="3775981" cy="365125"/>
          </a:xfrm>
        </p:spPr>
        <p:txBody>
          <a:bodyPr/>
          <a:lstStyle>
            <a:lvl1pPr>
              <a:defRPr sz="900"/>
            </a:lvl1pPr>
          </a:lstStyle>
          <a:p>
            <a:r>
              <a:rPr lang="en-US" dirty="0"/>
              <a:t>PRESENTATION TITLE</a:t>
            </a:r>
          </a:p>
        </p:txBody>
      </p:sp>
      <p:sp>
        <p:nvSpPr>
          <p:cNvPr id="7" name="Slide Number Placeholder 6">
            <a:extLst>
              <a:ext uri="{FF2B5EF4-FFF2-40B4-BE49-F238E27FC236}">
                <a16:creationId xmlns:a16="http://schemas.microsoft.com/office/drawing/2014/main" id="{4162BD04-8F01-472A-9456-4702A2218BB5}"/>
              </a:ext>
            </a:extLst>
          </p:cNvPr>
          <p:cNvSpPr>
            <a:spLocks noGrp="1"/>
          </p:cNvSpPr>
          <p:nvPr>
            <p:ph type="sldNum" sz="quarter" idx="12"/>
          </p:nvPr>
        </p:nvSpPr>
        <p:spPr>
          <a:xfrm>
            <a:off x="10810874" y="6356350"/>
            <a:ext cx="542925" cy="365125"/>
          </a:xfrm>
        </p:spPr>
        <p:txBody>
          <a:bodyPr/>
          <a:lstStyle>
            <a:lvl1pPr>
              <a:defRPr sz="900"/>
            </a:lvl1pPr>
          </a:lstStyle>
          <a:p>
            <a:fld id="{A49DFD55-3C28-40EF-9E31-A92D2E4017FF}" type="slidenum">
              <a:rPr lang="en-US" smtClean="0"/>
              <a:pPr/>
              <a:t>‹#›</a:t>
            </a:fld>
            <a:endParaRPr lang="en-US" dirty="0"/>
          </a:p>
        </p:txBody>
      </p:sp>
      <p:cxnSp>
        <p:nvCxnSpPr>
          <p:cNvPr id="3" name="Straight Connector 2">
            <a:extLst>
              <a:ext uri="{FF2B5EF4-FFF2-40B4-BE49-F238E27FC236}">
                <a16:creationId xmlns:a16="http://schemas.microsoft.com/office/drawing/2014/main" id="{D3795F91-C721-4363-956D-756673AE7957}"/>
              </a:ext>
              <a:ext uri="{C183D7F6-B498-43B3-948B-1728B52AA6E4}">
                <adec:decorative xmlns:adec="http://schemas.microsoft.com/office/drawing/2017/decorative" val="1"/>
              </a:ext>
            </a:extLst>
          </p:cNvPr>
          <p:cNvCxnSpPr>
            <a:cxnSpLocks/>
          </p:cNvCxnSpPr>
          <p:nvPr userDrawn="1"/>
        </p:nvCxnSpPr>
        <p:spPr>
          <a:xfrm>
            <a:off x="4353515" y="5023933"/>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4" name="Straight Connector 3">
            <a:extLst>
              <a:ext uri="{FF2B5EF4-FFF2-40B4-BE49-F238E27FC236}">
                <a16:creationId xmlns:a16="http://schemas.microsoft.com/office/drawing/2014/main" id="{8AC14461-E27D-413D-B31A-47B74646AF25}"/>
              </a:ext>
              <a:ext uri="{C183D7F6-B498-43B3-948B-1728B52AA6E4}">
                <adec:decorative xmlns:adec="http://schemas.microsoft.com/office/drawing/2017/decorative" val="1"/>
              </a:ext>
            </a:extLst>
          </p:cNvPr>
          <p:cNvCxnSpPr>
            <a:cxnSpLocks/>
          </p:cNvCxnSpPr>
          <p:nvPr userDrawn="1"/>
        </p:nvCxnSpPr>
        <p:spPr>
          <a:xfrm>
            <a:off x="3759917" y="3948451"/>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8" name="Straight Connector 7">
            <a:extLst>
              <a:ext uri="{FF2B5EF4-FFF2-40B4-BE49-F238E27FC236}">
                <a16:creationId xmlns:a16="http://schemas.microsoft.com/office/drawing/2014/main" id="{4D6AEA4C-7710-4829-BA87-8DD77F15932C}"/>
              </a:ext>
              <a:ext uri="{C183D7F6-B498-43B3-948B-1728B52AA6E4}">
                <adec:decorative xmlns:adec="http://schemas.microsoft.com/office/drawing/2017/decorative" val="1"/>
              </a:ext>
            </a:extLst>
          </p:cNvPr>
          <p:cNvCxnSpPr>
            <a:cxnSpLocks/>
          </p:cNvCxnSpPr>
          <p:nvPr userDrawn="1"/>
        </p:nvCxnSpPr>
        <p:spPr>
          <a:xfrm>
            <a:off x="3173453" y="2872686"/>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9" name="Straight Connector 8">
            <a:extLst>
              <a:ext uri="{FF2B5EF4-FFF2-40B4-BE49-F238E27FC236}">
                <a16:creationId xmlns:a16="http://schemas.microsoft.com/office/drawing/2014/main" id="{E9BD473E-6203-491C-87AC-54AC0AB23333}"/>
              </a:ext>
              <a:ext uri="{C183D7F6-B498-43B3-948B-1728B52AA6E4}">
                <adec:decorative xmlns:adec="http://schemas.microsoft.com/office/drawing/2017/decorative" val="1"/>
              </a:ext>
            </a:extLst>
          </p:cNvPr>
          <p:cNvCxnSpPr>
            <a:cxnSpLocks/>
          </p:cNvCxnSpPr>
          <p:nvPr userDrawn="1"/>
        </p:nvCxnSpPr>
        <p:spPr>
          <a:xfrm>
            <a:off x="2586263" y="1796083"/>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11652594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Two Conten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2933700" y="892177"/>
            <a:ext cx="8421688" cy="1325563"/>
          </a:xfrm>
        </p:spPr>
        <p:txBody>
          <a:bodyPr>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933700" y="2776936"/>
            <a:ext cx="3924300"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2933700" y="3834606"/>
            <a:ext cx="3924300"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7410173" y="2776936"/>
            <a:ext cx="3943627"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7410173" y="3834606"/>
            <a:ext cx="3943627"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pic>
        <p:nvPicPr>
          <p:cNvPr id="11" name="Graphic 10">
            <a:extLst>
              <a:ext uri="{FF2B5EF4-FFF2-40B4-BE49-F238E27FC236}">
                <a16:creationId xmlns:a16="http://schemas.microsoft.com/office/drawing/2014/main" id="{EE24E1DB-1F20-4C28-8069-D9219D1F8BBD}"/>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9434" t="20278" b="22673"/>
          <a:stretch/>
        </p:blipFill>
        <p:spPr>
          <a:xfrm>
            <a:off x="25785" y="0"/>
            <a:ext cx="4368030" cy="3912394"/>
          </a:xfrm>
          <a:prstGeom prst="rect">
            <a:avLst/>
          </a:prstGeom>
        </p:spPr>
      </p:pic>
    </p:spTree>
    <p:extLst>
      <p:ext uri="{BB962C8B-B14F-4D97-AF65-F5344CB8AC3E}">
        <p14:creationId xmlns:p14="http://schemas.microsoft.com/office/powerpoint/2010/main" val="24324519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ree Conten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243104" y="2776936"/>
            <a:ext cx="2882475"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1243104" y="3834606"/>
            <a:ext cx="2882475"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4647665" y="2776936"/>
            <a:ext cx="2896671"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4647665" y="3834606"/>
            <a:ext cx="2896671"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Text Placeholder 2">
            <a:extLst>
              <a:ext uri="{FF2B5EF4-FFF2-40B4-BE49-F238E27FC236}">
                <a16:creationId xmlns:a16="http://schemas.microsoft.com/office/drawing/2014/main" id="{1F60A771-8BBC-4565-AB09-402DA7CB2780}"/>
              </a:ext>
            </a:extLst>
          </p:cNvPr>
          <p:cNvSpPr>
            <a:spLocks noGrp="1"/>
          </p:cNvSpPr>
          <p:nvPr>
            <p:ph type="body" idx="13" hasCustomPrompt="1"/>
          </p:nvPr>
        </p:nvSpPr>
        <p:spPr>
          <a:xfrm>
            <a:off x="8066421" y="2776936"/>
            <a:ext cx="2882475"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8066421" y="3834606"/>
            <a:ext cx="2882475"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grpSp>
        <p:nvGrpSpPr>
          <p:cNvPr id="10" name="Group 9">
            <a:extLst>
              <a:ext uri="{FF2B5EF4-FFF2-40B4-BE49-F238E27FC236}">
                <a16:creationId xmlns:a16="http://schemas.microsoft.com/office/drawing/2014/main" id="{B2368EF4-1233-48C7-8DB5-75844BFCD594}"/>
              </a:ext>
              <a:ext uri="{C183D7F6-B498-43B3-948B-1728B52AA6E4}">
                <adec:decorative xmlns:adec="http://schemas.microsoft.com/office/drawing/2017/decorative" val="1"/>
              </a:ext>
            </a:extLst>
          </p:cNvPr>
          <p:cNvGrpSpPr/>
          <p:nvPr userDrawn="1"/>
        </p:nvGrpSpPr>
        <p:grpSpPr>
          <a:xfrm>
            <a:off x="0" y="0"/>
            <a:ext cx="2238376" cy="3105150"/>
            <a:chOff x="0" y="0"/>
            <a:chExt cx="2238376" cy="3105150"/>
          </a:xfrm>
        </p:grpSpPr>
        <p:cxnSp>
          <p:nvCxnSpPr>
            <p:cNvPr id="16" name="Straight Connector 15">
              <a:extLst>
                <a:ext uri="{FF2B5EF4-FFF2-40B4-BE49-F238E27FC236}">
                  <a16:creationId xmlns:a16="http://schemas.microsoft.com/office/drawing/2014/main" id="{463D7850-C2A6-43CE-BBE4-8E81A0A593BF}"/>
                </a:ext>
              </a:extLst>
            </p:cNvPr>
            <p:cNvCxnSpPr>
              <a:cxnSpLocks/>
            </p:cNvCxnSpPr>
            <p:nvPr userDrawn="1"/>
          </p:nvCxnSpPr>
          <p:spPr>
            <a:xfrm flipH="1">
              <a:off x="0" y="0"/>
              <a:ext cx="1238250" cy="310515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BAD3E03-2E3B-440C-9105-6F9D33006D66}"/>
                </a:ext>
              </a:extLst>
            </p:cNvPr>
            <p:cNvCxnSpPr>
              <a:cxnSpLocks/>
            </p:cNvCxnSpPr>
            <p:nvPr userDrawn="1"/>
          </p:nvCxnSpPr>
          <p:spPr>
            <a:xfrm flipH="1">
              <a:off x="0" y="0"/>
              <a:ext cx="2238376" cy="24765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18896713"/>
      </p:ext>
    </p:extLst>
  </p:cSld>
  <p:clrMapOvr>
    <a:overrideClrMapping bg1="lt1" tx1="dk1" bg2="lt2" tx2="dk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5476875" y="1671639"/>
            <a:ext cx="5111750" cy="1204912"/>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5476875" y="3660774"/>
            <a:ext cx="5111750" cy="1525588"/>
          </a:xfrm>
        </p:spPr>
        <p:txBody>
          <a:bodyPr>
            <a:normAutofit/>
          </a:bodyPr>
          <a:lstStyle>
            <a:lvl1pPr marL="0" indent="0">
              <a:lnSpc>
                <a:spcPct val="100000"/>
              </a:lnSpc>
              <a:buNone/>
              <a:defRPr sz="1400" spc="5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grpSp>
        <p:nvGrpSpPr>
          <p:cNvPr id="4" name="Group 3">
            <a:extLst>
              <a:ext uri="{FF2B5EF4-FFF2-40B4-BE49-F238E27FC236}">
                <a16:creationId xmlns:a16="http://schemas.microsoft.com/office/drawing/2014/main" id="{D74AA03A-263D-4B5F-B05B-7D6923A9A4D3}"/>
              </a:ext>
            </a:extLst>
          </p:cNvPr>
          <p:cNvGrpSpPr/>
          <p:nvPr userDrawn="1"/>
        </p:nvGrpSpPr>
        <p:grpSpPr>
          <a:xfrm>
            <a:off x="0" y="0"/>
            <a:ext cx="4762501" cy="5186363"/>
            <a:chOff x="0" y="0"/>
            <a:chExt cx="4762501" cy="5186363"/>
          </a:xfrm>
        </p:grpSpPr>
        <p:cxnSp>
          <p:nvCxnSpPr>
            <p:cNvPr id="23" name="Straight Connector 22">
              <a:extLst>
                <a:ext uri="{FF2B5EF4-FFF2-40B4-BE49-F238E27FC236}">
                  <a16:creationId xmlns:a16="http://schemas.microsoft.com/office/drawing/2014/main" id="{D87F08D6-2CA7-4A5A-BE34-07113DCA535D}"/>
                </a:ext>
              </a:extLst>
            </p:cNvPr>
            <p:cNvCxnSpPr>
              <a:cxnSpLocks/>
            </p:cNvCxnSpPr>
            <p:nvPr userDrawn="1"/>
          </p:nvCxnSpPr>
          <p:spPr>
            <a:xfrm flipH="1" flipV="1">
              <a:off x="0" y="876300"/>
              <a:ext cx="4762500" cy="16287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768C87F-B9C3-4DFF-8454-F3F52CE4346B}"/>
                </a:ext>
              </a:extLst>
            </p:cNvPr>
            <p:cNvCxnSpPr>
              <a:cxnSpLocks/>
            </p:cNvCxnSpPr>
            <p:nvPr userDrawn="1"/>
          </p:nvCxnSpPr>
          <p:spPr>
            <a:xfrm flipH="1" flipV="1">
              <a:off x="2638425" y="0"/>
              <a:ext cx="2124076" cy="51863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1" name="Date Placeholder 6">
            <a:extLst>
              <a:ext uri="{FF2B5EF4-FFF2-40B4-BE49-F238E27FC236}">
                <a16:creationId xmlns:a16="http://schemas.microsoft.com/office/drawing/2014/main" id="{71F34533-9677-48AF-9374-976825F4BB7E}"/>
              </a:ext>
            </a:extLst>
          </p:cNvPr>
          <p:cNvSpPr>
            <a:spLocks noGrp="1"/>
          </p:cNvSpPr>
          <p:nvPr>
            <p:ph type="dt" sz="half" idx="10"/>
          </p:nvPr>
        </p:nvSpPr>
        <p:spPr>
          <a:xfrm>
            <a:off x="838200" y="6356350"/>
            <a:ext cx="2743200" cy="365125"/>
          </a:xfrm>
        </p:spPr>
        <p:txBody>
          <a:bodyPr/>
          <a:lstStyle>
            <a:lvl1pPr>
              <a:defRPr sz="900"/>
            </a:lvl1pPr>
          </a:lstStyle>
          <a:p>
            <a:r>
              <a:rPr lang="en-US" dirty="0"/>
              <a:t>20XX</a:t>
            </a:r>
          </a:p>
        </p:txBody>
      </p:sp>
      <p:sp>
        <p:nvSpPr>
          <p:cNvPr id="22" name="Footer Placeholder 7">
            <a:extLst>
              <a:ext uri="{FF2B5EF4-FFF2-40B4-BE49-F238E27FC236}">
                <a16:creationId xmlns:a16="http://schemas.microsoft.com/office/drawing/2014/main" id="{4FAB8A26-B99E-4F96-8327-A932A14F2C03}"/>
              </a:ext>
            </a:extLst>
          </p:cNvPr>
          <p:cNvSpPr>
            <a:spLocks noGrp="1"/>
          </p:cNvSpPr>
          <p:nvPr>
            <p:ph type="ftr" sz="quarter" idx="11"/>
          </p:nvPr>
        </p:nvSpPr>
        <p:spPr>
          <a:xfrm>
            <a:off x="4038600" y="6356350"/>
            <a:ext cx="4114800" cy="365125"/>
          </a:xfrm>
        </p:spPr>
        <p:txBody>
          <a:bodyPr/>
          <a:lstStyle>
            <a:lvl1pPr>
              <a:defRPr sz="900"/>
            </a:lvl1pPr>
          </a:lstStyle>
          <a:p>
            <a:r>
              <a:rPr lang="en-US" dirty="0"/>
              <a:t>PRESENTATION TITLE</a:t>
            </a:r>
          </a:p>
        </p:txBody>
      </p:sp>
      <p:sp>
        <p:nvSpPr>
          <p:cNvPr id="24" name="Slide Number Placeholder 8">
            <a:extLst>
              <a:ext uri="{FF2B5EF4-FFF2-40B4-BE49-F238E27FC236}">
                <a16:creationId xmlns:a16="http://schemas.microsoft.com/office/drawing/2014/main" id="{EB0962D2-BCC3-48AB-A769-2A7327D29191}"/>
              </a:ext>
            </a:extLst>
          </p:cNvPr>
          <p:cNvSpPr>
            <a:spLocks noGrp="1"/>
          </p:cNvSpPr>
          <p:nvPr>
            <p:ph type="sldNum" sz="quarter" idx="12"/>
          </p:nvPr>
        </p:nvSpPr>
        <p:spPr>
          <a:xfrm>
            <a:off x="8610600" y="6356350"/>
            <a:ext cx="2743200"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917780591"/>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4267200" y="1615736"/>
            <a:ext cx="4179570" cy="1524735"/>
          </a:xfrm>
        </p:spPr>
        <p:txBody>
          <a:bodyPr anchor="b">
            <a:noAutofit/>
          </a:bodyPr>
          <a:lstStyle>
            <a:lvl1pPr algn="l">
              <a:defRPr sz="3600" spc="150" baseline="0">
                <a:solidFill>
                  <a:schemeClr val="bg1"/>
                </a:solidFill>
              </a:defRPr>
            </a:lvl1pPr>
          </a:lstStyle>
          <a:p>
            <a:r>
              <a:rPr lang="en-US" dirty="0"/>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4267200" y="3238103"/>
            <a:ext cx="4179570" cy="1371997"/>
          </a:xfrm>
        </p:spPr>
        <p:txBody>
          <a:bodyPr>
            <a:normAutofit/>
          </a:bodyPr>
          <a:lstStyle>
            <a:lvl1pPr marL="0" indent="0" algn="l">
              <a:lnSpc>
                <a:spcPct val="150000"/>
              </a:lnSpc>
              <a:buNone/>
              <a:defRPr sz="1400" spc="5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6" name="Graphic 5">
            <a:extLst>
              <a:ext uri="{FF2B5EF4-FFF2-40B4-BE49-F238E27FC236}">
                <a16:creationId xmlns:a16="http://schemas.microsoft.com/office/drawing/2014/main" id="{ED3361C9-310A-4255-A94E-B77588962DA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3176938" cy="6858000"/>
          </a:xfrm>
          <a:prstGeom prst="rect">
            <a:avLst/>
          </a:prstGeom>
        </p:spPr>
      </p:pic>
      <p:sp>
        <p:nvSpPr>
          <p:cNvPr id="9" name="Date Placeholder 6">
            <a:extLst>
              <a:ext uri="{FF2B5EF4-FFF2-40B4-BE49-F238E27FC236}">
                <a16:creationId xmlns:a16="http://schemas.microsoft.com/office/drawing/2014/main" id="{BF358517-D7B7-40D0-A9D0-B650C80898AC}"/>
              </a:ext>
            </a:extLst>
          </p:cNvPr>
          <p:cNvSpPr>
            <a:spLocks noGrp="1"/>
          </p:cNvSpPr>
          <p:nvPr>
            <p:ph type="dt" sz="half" idx="10"/>
          </p:nvPr>
        </p:nvSpPr>
        <p:spPr>
          <a:xfrm>
            <a:off x="4267200" y="6356350"/>
            <a:ext cx="1774371" cy="365125"/>
          </a:xfrm>
        </p:spPr>
        <p:txBody>
          <a:bodyPr/>
          <a:lstStyle>
            <a:lvl1pPr>
              <a:defRPr sz="900"/>
            </a:lvl1pPr>
          </a:lstStyle>
          <a:p>
            <a:r>
              <a:rPr lang="en-US" dirty="0"/>
              <a:t>20XX</a:t>
            </a:r>
          </a:p>
        </p:txBody>
      </p:sp>
      <p:sp>
        <p:nvSpPr>
          <p:cNvPr id="10" name="Footer Placeholder 7">
            <a:extLst>
              <a:ext uri="{FF2B5EF4-FFF2-40B4-BE49-F238E27FC236}">
                <a16:creationId xmlns:a16="http://schemas.microsoft.com/office/drawing/2014/main" id="{6026D44C-0B39-4DE1-A0FC-5615DDAAE3CE}"/>
              </a:ext>
            </a:extLst>
          </p:cNvPr>
          <p:cNvSpPr>
            <a:spLocks noGrp="1"/>
          </p:cNvSpPr>
          <p:nvPr>
            <p:ph type="ftr" sz="quarter" idx="11"/>
          </p:nvPr>
        </p:nvSpPr>
        <p:spPr>
          <a:xfrm>
            <a:off x="6479721" y="6356350"/>
            <a:ext cx="2661557" cy="365125"/>
          </a:xfrm>
        </p:spPr>
        <p:txBody>
          <a:bodyPr/>
          <a:lstStyle>
            <a:lvl1pPr>
              <a:defRPr sz="900"/>
            </a:lvl1pPr>
          </a:lstStyle>
          <a:p>
            <a:r>
              <a:rPr lang="en-US" dirty="0"/>
              <a:t>PRESENTATION TITLE</a:t>
            </a:r>
          </a:p>
        </p:txBody>
      </p:sp>
      <p:sp>
        <p:nvSpPr>
          <p:cNvPr id="11" name="Slide Number Placeholder 8">
            <a:extLst>
              <a:ext uri="{FF2B5EF4-FFF2-40B4-BE49-F238E27FC236}">
                <a16:creationId xmlns:a16="http://schemas.microsoft.com/office/drawing/2014/main" id="{0F8222B4-B618-42C4-8BDB-D2E4DF2F22C3}"/>
              </a:ext>
            </a:extLst>
          </p:cNvPr>
          <p:cNvSpPr>
            <a:spLocks noGrp="1"/>
          </p:cNvSpPr>
          <p:nvPr>
            <p:ph type="sldNum" sz="quarter" idx="12"/>
          </p:nvPr>
        </p:nvSpPr>
        <p:spPr>
          <a:xfrm>
            <a:off x="9579428" y="6356350"/>
            <a:ext cx="1774371"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129114042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AF68666B-80B7-5FA5-FC9F-2F928A26B010}"/>
              </a:ext>
            </a:extLst>
          </p:cNvPr>
          <p:cNvSpPr/>
          <p:nvPr userDrawn="1"/>
        </p:nvSpPr>
        <p:spPr>
          <a:xfrm>
            <a:off x="6096000" y="0"/>
            <a:ext cx="3657600" cy="6858000"/>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4C9E92B-FE67-1F3D-DCA0-195195A4AB6A}"/>
              </a:ext>
            </a:extLst>
          </p:cNvPr>
          <p:cNvSpPr>
            <a:spLocks noGrp="1"/>
          </p:cNvSpPr>
          <p:nvPr>
            <p:ph type="title"/>
          </p:nvPr>
        </p:nvSpPr>
        <p:spPr>
          <a:xfrm>
            <a:off x="914400" y="2404343"/>
            <a:ext cx="5181600" cy="1325563"/>
          </a:xfrm>
        </p:spPr>
        <p:txBody>
          <a:bodyPr>
            <a:noAutofit/>
          </a:bodyPr>
          <a:lstStyle>
            <a:lvl1pPr>
              <a:defRPr sz="4800">
                <a:latin typeface="Poppins" pitchFamily="2" charset="77"/>
                <a:cs typeface="Poppins" pitchFamily="2" charset="77"/>
              </a:defRPr>
            </a:lvl1pPr>
          </a:lstStyle>
          <a:p>
            <a:r>
              <a:rPr lang="en-US" dirty="0"/>
              <a:t>Click to edit Master title style</a:t>
            </a:r>
          </a:p>
        </p:txBody>
      </p:sp>
      <p:sp>
        <p:nvSpPr>
          <p:cNvPr id="9" name="Picture Placeholder 8">
            <a:extLst>
              <a:ext uri="{FF2B5EF4-FFF2-40B4-BE49-F238E27FC236}">
                <a16:creationId xmlns:a16="http://schemas.microsoft.com/office/drawing/2014/main" id="{BA87BAAC-9384-2363-2089-821720F16DD3}"/>
              </a:ext>
            </a:extLst>
          </p:cNvPr>
          <p:cNvSpPr>
            <a:spLocks noGrp="1"/>
          </p:cNvSpPr>
          <p:nvPr>
            <p:ph type="pic" sz="quarter" idx="13"/>
          </p:nvPr>
        </p:nvSpPr>
        <p:spPr>
          <a:xfrm>
            <a:off x="7239000" y="1485900"/>
            <a:ext cx="3657600" cy="4457700"/>
          </a:xfrm>
        </p:spPr>
        <p:txBody>
          <a:bodyPr/>
          <a:lstStyle/>
          <a:p>
            <a:endParaRPr lang="en-US"/>
          </a:p>
        </p:txBody>
      </p:sp>
      <p:cxnSp>
        <p:nvCxnSpPr>
          <p:cNvPr id="11" name="Straight Connector 10">
            <a:extLst>
              <a:ext uri="{FF2B5EF4-FFF2-40B4-BE49-F238E27FC236}">
                <a16:creationId xmlns:a16="http://schemas.microsoft.com/office/drawing/2014/main" id="{0CA0C2D1-06AD-3620-044D-2EAE71AC87AC}"/>
              </a:ext>
            </a:extLst>
          </p:cNvPr>
          <p:cNvCxnSpPr/>
          <p:nvPr userDrawn="1"/>
        </p:nvCxnSpPr>
        <p:spPr>
          <a:xfrm>
            <a:off x="1638300" y="571500"/>
            <a:ext cx="4267200" cy="0"/>
          </a:xfrm>
          <a:prstGeom prst="line">
            <a:avLst/>
          </a:prstGeom>
          <a:ln>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60C99D5D-5452-4897-02A9-A1B32F0BE968}"/>
              </a:ext>
            </a:extLst>
          </p:cNvPr>
          <p:cNvCxnSpPr/>
          <p:nvPr userDrawn="1"/>
        </p:nvCxnSpPr>
        <p:spPr>
          <a:xfrm>
            <a:off x="10096500" y="571500"/>
            <a:ext cx="1259359" cy="0"/>
          </a:xfrm>
          <a:prstGeom prst="line">
            <a:avLst/>
          </a:prstGeom>
          <a:ln>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3FB318F3-41C4-0F1C-1CBD-D5A32280E575}"/>
              </a:ext>
            </a:extLst>
          </p:cNvPr>
          <p:cNvCxnSpPr>
            <a:cxnSpLocks/>
          </p:cNvCxnSpPr>
          <p:nvPr userDrawn="1"/>
        </p:nvCxnSpPr>
        <p:spPr>
          <a:xfrm>
            <a:off x="914400" y="571500"/>
            <a:ext cx="304800" cy="0"/>
          </a:xfrm>
          <a:prstGeom prst="line">
            <a:avLst/>
          </a:prstGeom>
          <a:ln w="19050">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0C43CC35-4750-6912-E49F-E917DF9AB637}"/>
              </a:ext>
            </a:extLst>
          </p:cNvPr>
          <p:cNvCxnSpPr>
            <a:cxnSpLocks/>
          </p:cNvCxnSpPr>
          <p:nvPr userDrawn="1"/>
        </p:nvCxnSpPr>
        <p:spPr>
          <a:xfrm>
            <a:off x="914400" y="658586"/>
            <a:ext cx="304800" cy="0"/>
          </a:xfrm>
          <a:prstGeom prst="line">
            <a:avLst/>
          </a:prstGeom>
          <a:ln w="19050">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sp>
        <p:nvSpPr>
          <p:cNvPr id="17" name="Text Placeholder 16">
            <a:extLst>
              <a:ext uri="{FF2B5EF4-FFF2-40B4-BE49-F238E27FC236}">
                <a16:creationId xmlns:a16="http://schemas.microsoft.com/office/drawing/2014/main" id="{003331A5-D35A-E699-E3EA-6035EB0DCD16}"/>
              </a:ext>
            </a:extLst>
          </p:cNvPr>
          <p:cNvSpPr>
            <a:spLocks noGrp="1"/>
          </p:cNvSpPr>
          <p:nvPr>
            <p:ph type="body" sz="quarter" idx="14"/>
          </p:nvPr>
        </p:nvSpPr>
        <p:spPr>
          <a:xfrm>
            <a:off x="1066800" y="5185232"/>
            <a:ext cx="2971800" cy="365126"/>
          </a:xfrm>
        </p:spPr>
        <p:txBody>
          <a:bodyPr>
            <a:normAutofit/>
          </a:bodyPr>
          <a:lstStyle>
            <a:lvl1pPr marL="0" indent="0">
              <a:buNone/>
              <a:defRPr sz="1800">
                <a:solidFill>
                  <a:schemeClr val="tx1">
                    <a:lumMod val="50000"/>
                    <a:lumOff val="50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a:t>
            </a:r>
          </a:p>
        </p:txBody>
      </p:sp>
      <p:sp>
        <p:nvSpPr>
          <p:cNvPr id="18" name="Text Placeholder 16">
            <a:extLst>
              <a:ext uri="{FF2B5EF4-FFF2-40B4-BE49-F238E27FC236}">
                <a16:creationId xmlns:a16="http://schemas.microsoft.com/office/drawing/2014/main" id="{442CA476-8654-0542-5C0B-4F439516AF31}"/>
              </a:ext>
            </a:extLst>
          </p:cNvPr>
          <p:cNvSpPr>
            <a:spLocks noGrp="1"/>
          </p:cNvSpPr>
          <p:nvPr>
            <p:ph type="body" sz="quarter" idx="15"/>
          </p:nvPr>
        </p:nvSpPr>
        <p:spPr>
          <a:xfrm>
            <a:off x="1066800" y="5588228"/>
            <a:ext cx="2971800" cy="365126"/>
          </a:xfrm>
        </p:spPr>
        <p:txBody>
          <a:bodyPr>
            <a:noAutofit/>
          </a:bodyPr>
          <a:lstStyle>
            <a:lvl1pPr marL="0" indent="0">
              <a:buNone/>
              <a:defRPr sz="2000">
                <a:solidFill>
                  <a:schemeClr val="tx1">
                    <a:lumMod val="85000"/>
                    <a:lumOff val="15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a:t>
            </a:r>
          </a:p>
        </p:txBody>
      </p:sp>
    </p:spTree>
    <p:extLst>
      <p:ext uri="{BB962C8B-B14F-4D97-AF65-F5344CB8AC3E}">
        <p14:creationId xmlns:p14="http://schemas.microsoft.com/office/powerpoint/2010/main" val="4172760368"/>
      </p:ext>
    </p:extLst>
  </p:cSld>
  <p:clrMapOvr>
    <a:masterClrMapping/>
  </p:clrMapOvr>
  <p:extLst>
    <p:ext uri="{DCECCB84-F9BA-43D5-87BE-67443E8EF086}">
      <p15:sldGuideLst xmlns:p15="http://schemas.microsoft.com/office/powerpoint/2012/main">
        <p15:guide id="1" orient="horz" pos="936">
          <p15:clr>
            <a:srgbClr val="FBAE40"/>
          </p15:clr>
        </p15:guide>
        <p15:guide id="2" pos="576">
          <p15:clr>
            <a:srgbClr val="FBAE40"/>
          </p15:clr>
        </p15:guide>
        <p15:guide id="3" orient="horz" pos="3744">
          <p15:clr>
            <a:srgbClr val="FBAE40"/>
          </p15:clr>
        </p15:guide>
        <p15:guide id="4" pos="6864">
          <p15:clr>
            <a:srgbClr val="FBAE40"/>
          </p15:clr>
        </p15:guide>
        <p15:guide id="5" pos="4560">
          <p15:clr>
            <a:srgbClr val="FBAE40"/>
          </p15:clr>
        </p15:guide>
        <p15:guide id="6" orient="horz" pos="1512">
          <p15:clr>
            <a:srgbClr val="FBAE40"/>
          </p15:clr>
        </p15:guide>
        <p15:guide id="7" orient="horz" pos="360">
          <p15:clr>
            <a:srgbClr val="FBAE40"/>
          </p15:clr>
        </p15:guide>
        <p15:guide id="8" pos="672">
          <p15:clr>
            <a:srgbClr val="FBAE40"/>
          </p15:clr>
        </p15:guide>
        <p15:guide id="9" pos="3720">
          <p15:clr>
            <a:srgbClr val="FBAE40"/>
          </p15:clr>
        </p15:guide>
        <p15:guide id="10" pos="6360">
          <p15:clr>
            <a:srgbClr val="FBAE40"/>
          </p15:clr>
        </p15:guide>
        <p15:guide id="11" pos="7152">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6B735EAF-8052-DDCD-6CEC-D825479BEFD3}"/>
              </a:ext>
            </a:extLst>
          </p:cNvPr>
          <p:cNvSpPr/>
          <p:nvPr userDrawn="1"/>
        </p:nvSpPr>
        <p:spPr>
          <a:xfrm>
            <a:off x="6096000" y="0"/>
            <a:ext cx="3657600" cy="6858000"/>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4C9E92B-FE67-1F3D-DCA0-195195A4AB6A}"/>
              </a:ext>
            </a:extLst>
          </p:cNvPr>
          <p:cNvSpPr>
            <a:spLocks noGrp="1"/>
          </p:cNvSpPr>
          <p:nvPr>
            <p:ph type="title"/>
          </p:nvPr>
        </p:nvSpPr>
        <p:spPr>
          <a:xfrm>
            <a:off x="4499428" y="796698"/>
            <a:ext cx="6854371" cy="1325563"/>
          </a:xfrm>
        </p:spPr>
        <p:txBody>
          <a:bodyPr anchor="t">
            <a:noAutofit/>
          </a:bodyPr>
          <a:lstStyle>
            <a:lvl1pPr>
              <a:defRPr sz="4800">
                <a:latin typeface="Poppins" pitchFamily="2" charset="77"/>
                <a:cs typeface="Poppins" pitchFamily="2" charset="77"/>
              </a:defRPr>
            </a:lvl1pPr>
          </a:lstStyle>
          <a:p>
            <a:r>
              <a:rPr lang="en-US" dirty="0"/>
              <a:t>Click to edit Master title style</a:t>
            </a:r>
          </a:p>
        </p:txBody>
      </p:sp>
      <p:cxnSp>
        <p:nvCxnSpPr>
          <p:cNvPr id="10" name="Straight Connector 9">
            <a:extLst>
              <a:ext uri="{FF2B5EF4-FFF2-40B4-BE49-F238E27FC236}">
                <a16:creationId xmlns:a16="http://schemas.microsoft.com/office/drawing/2014/main" id="{3FB318F3-41C4-0F1C-1CBD-D5A32280E575}"/>
              </a:ext>
            </a:extLst>
          </p:cNvPr>
          <p:cNvCxnSpPr>
            <a:cxnSpLocks/>
          </p:cNvCxnSpPr>
          <p:nvPr userDrawn="1"/>
        </p:nvCxnSpPr>
        <p:spPr>
          <a:xfrm>
            <a:off x="11353800" y="566057"/>
            <a:ext cx="304800" cy="0"/>
          </a:xfrm>
          <a:prstGeom prst="line">
            <a:avLst/>
          </a:prstGeom>
          <a:ln w="19050">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0C43CC35-4750-6912-E49F-E917DF9AB637}"/>
              </a:ext>
            </a:extLst>
          </p:cNvPr>
          <p:cNvCxnSpPr>
            <a:cxnSpLocks/>
          </p:cNvCxnSpPr>
          <p:nvPr userDrawn="1"/>
        </p:nvCxnSpPr>
        <p:spPr>
          <a:xfrm>
            <a:off x="11353800" y="653143"/>
            <a:ext cx="304800" cy="0"/>
          </a:xfrm>
          <a:prstGeom prst="line">
            <a:avLst/>
          </a:prstGeom>
          <a:ln w="19050">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sp>
        <p:nvSpPr>
          <p:cNvPr id="7" name="Picture Placeholder 6">
            <a:extLst>
              <a:ext uri="{FF2B5EF4-FFF2-40B4-BE49-F238E27FC236}">
                <a16:creationId xmlns:a16="http://schemas.microsoft.com/office/drawing/2014/main" id="{DCB9F921-8097-7740-47FD-1905F9FE448C}"/>
              </a:ext>
            </a:extLst>
          </p:cNvPr>
          <p:cNvSpPr>
            <a:spLocks noGrp="1"/>
          </p:cNvSpPr>
          <p:nvPr>
            <p:ph type="pic" sz="quarter" idx="19"/>
          </p:nvPr>
        </p:nvSpPr>
        <p:spPr>
          <a:xfrm>
            <a:off x="0" y="0"/>
            <a:ext cx="4354513" cy="6858000"/>
          </a:xfrm>
        </p:spPr>
        <p:txBody>
          <a:bodyPr/>
          <a:lstStyle/>
          <a:p>
            <a:endParaRPr lang="en-US"/>
          </a:p>
        </p:txBody>
      </p:sp>
      <p:sp>
        <p:nvSpPr>
          <p:cNvPr id="9" name="Text Placeholder 7">
            <a:extLst>
              <a:ext uri="{FF2B5EF4-FFF2-40B4-BE49-F238E27FC236}">
                <a16:creationId xmlns:a16="http://schemas.microsoft.com/office/drawing/2014/main" id="{DEBCBD63-480F-D96C-B0DF-94EF264BA08C}"/>
              </a:ext>
            </a:extLst>
          </p:cNvPr>
          <p:cNvSpPr>
            <a:spLocks noGrp="1"/>
          </p:cNvSpPr>
          <p:nvPr>
            <p:ph type="body" sz="quarter" idx="21"/>
          </p:nvPr>
        </p:nvSpPr>
        <p:spPr>
          <a:xfrm>
            <a:off x="4495800" y="2681029"/>
            <a:ext cx="2917371" cy="743178"/>
          </a:xfrm>
        </p:spPr>
        <p:txBody>
          <a:bodyPr anchor="t">
            <a:noAutofit/>
          </a:bodyPr>
          <a:lstStyle>
            <a:lvl1pPr marL="0" indent="0">
              <a:buNone/>
              <a:defRPr sz="2200" b="1">
                <a:solidFill>
                  <a:schemeClr val="tx1">
                    <a:lumMod val="75000"/>
                    <a:lumOff val="2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2" name="Text Placeholder 7">
            <a:extLst>
              <a:ext uri="{FF2B5EF4-FFF2-40B4-BE49-F238E27FC236}">
                <a16:creationId xmlns:a16="http://schemas.microsoft.com/office/drawing/2014/main" id="{23F1D198-945D-C96D-60E9-C0AEC5E296ED}"/>
              </a:ext>
            </a:extLst>
          </p:cNvPr>
          <p:cNvSpPr>
            <a:spLocks noGrp="1"/>
          </p:cNvSpPr>
          <p:nvPr>
            <p:ph type="body" sz="quarter" idx="17"/>
          </p:nvPr>
        </p:nvSpPr>
        <p:spPr>
          <a:xfrm>
            <a:off x="8280717" y="3890460"/>
            <a:ext cx="2917371" cy="2057400"/>
          </a:xfrm>
        </p:spPr>
        <p:txBody>
          <a:bodyPr anchor="t">
            <a:noAutofit/>
          </a:bodyPr>
          <a:lstStyle>
            <a:lvl1pPr marL="0" indent="0">
              <a:buNone/>
              <a:defRPr sz="1600" b="0">
                <a:solidFill>
                  <a:schemeClr val="tx1">
                    <a:lumMod val="65000"/>
                    <a:lumOff val="3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3" name="Text Placeholder 7">
            <a:extLst>
              <a:ext uri="{FF2B5EF4-FFF2-40B4-BE49-F238E27FC236}">
                <a16:creationId xmlns:a16="http://schemas.microsoft.com/office/drawing/2014/main" id="{BDCD9B2A-F0BB-F9DB-CC75-2EC1683475F8}"/>
              </a:ext>
            </a:extLst>
          </p:cNvPr>
          <p:cNvSpPr>
            <a:spLocks noGrp="1"/>
          </p:cNvSpPr>
          <p:nvPr>
            <p:ph type="body" sz="quarter" idx="18"/>
          </p:nvPr>
        </p:nvSpPr>
        <p:spPr>
          <a:xfrm>
            <a:off x="4495800" y="3890460"/>
            <a:ext cx="2917371" cy="2057400"/>
          </a:xfrm>
        </p:spPr>
        <p:txBody>
          <a:bodyPr anchor="t">
            <a:noAutofit/>
          </a:bodyPr>
          <a:lstStyle>
            <a:lvl1pPr marL="0" indent="0">
              <a:buNone/>
              <a:defRPr sz="1600" b="0">
                <a:solidFill>
                  <a:schemeClr val="tx1">
                    <a:lumMod val="65000"/>
                    <a:lumOff val="3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7" name="Text Placeholder 12">
            <a:extLst>
              <a:ext uri="{FF2B5EF4-FFF2-40B4-BE49-F238E27FC236}">
                <a16:creationId xmlns:a16="http://schemas.microsoft.com/office/drawing/2014/main" id="{68651C4C-4AD1-19DA-CC78-BEC58707B5AD}"/>
              </a:ext>
            </a:extLst>
          </p:cNvPr>
          <p:cNvSpPr>
            <a:spLocks noGrp="1"/>
          </p:cNvSpPr>
          <p:nvPr>
            <p:ph type="body" sz="quarter" idx="20"/>
          </p:nvPr>
        </p:nvSpPr>
        <p:spPr>
          <a:xfrm>
            <a:off x="8902700" y="6573838"/>
            <a:ext cx="2870200" cy="284162"/>
          </a:xfrm>
        </p:spPr>
        <p:txBody>
          <a:bodyPr>
            <a:noAutofit/>
          </a:bodyPr>
          <a:lstStyle>
            <a:lvl1pPr marL="0" indent="0" algn="r">
              <a:buNone/>
              <a:defRPr sz="1000">
                <a:solidFill>
                  <a:schemeClr val="tx1">
                    <a:lumMod val="50000"/>
                    <a:lumOff val="50000"/>
                  </a:schemeClr>
                </a:solidFill>
              </a:defRPr>
            </a:lvl1pPr>
            <a:lvl2pPr marL="457200" indent="0">
              <a:buNone/>
              <a:defRPr sz="1000"/>
            </a:lvl2pPr>
            <a:lvl3pPr marL="914400" indent="0">
              <a:buNone/>
              <a:defRPr sz="1000"/>
            </a:lvl3pPr>
            <a:lvl4pPr marL="1371600" indent="0">
              <a:buNone/>
              <a:defRPr sz="1000"/>
            </a:lvl4pPr>
            <a:lvl5pPr marL="1828800" indent="0">
              <a:buNone/>
              <a:defRPr sz="1000"/>
            </a:lvl5pPr>
          </a:lstStyle>
          <a:p>
            <a:pPr lvl="0"/>
            <a:r>
              <a:rPr lang="en-US" dirty="0"/>
              <a:t>Click to edit Master text styles</a:t>
            </a:r>
          </a:p>
        </p:txBody>
      </p:sp>
      <p:sp>
        <p:nvSpPr>
          <p:cNvPr id="3" name="Text Placeholder 7">
            <a:extLst>
              <a:ext uri="{FF2B5EF4-FFF2-40B4-BE49-F238E27FC236}">
                <a16:creationId xmlns:a16="http://schemas.microsoft.com/office/drawing/2014/main" id="{12271BA1-38C2-A7FE-AC76-8EC49BFBBE35}"/>
              </a:ext>
            </a:extLst>
          </p:cNvPr>
          <p:cNvSpPr>
            <a:spLocks noGrp="1"/>
          </p:cNvSpPr>
          <p:nvPr>
            <p:ph type="body" sz="quarter" idx="22"/>
          </p:nvPr>
        </p:nvSpPr>
        <p:spPr>
          <a:xfrm>
            <a:off x="8280717" y="2681029"/>
            <a:ext cx="2917371" cy="743178"/>
          </a:xfrm>
        </p:spPr>
        <p:txBody>
          <a:bodyPr anchor="t">
            <a:noAutofit/>
          </a:bodyPr>
          <a:lstStyle>
            <a:lvl1pPr marL="0" indent="0">
              <a:buNone/>
              <a:defRPr sz="2200" b="1">
                <a:solidFill>
                  <a:schemeClr val="tx1">
                    <a:lumMod val="75000"/>
                    <a:lumOff val="2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Tree>
    <p:extLst>
      <p:ext uri="{BB962C8B-B14F-4D97-AF65-F5344CB8AC3E}">
        <p14:creationId xmlns:p14="http://schemas.microsoft.com/office/powerpoint/2010/main" val="630785607"/>
      </p:ext>
    </p:extLst>
  </p:cSld>
  <p:clrMapOvr>
    <a:masterClrMapping/>
  </p:clrMapOvr>
  <p:extLst>
    <p:ext uri="{DCECCB84-F9BA-43D5-87BE-67443E8EF086}">
      <p15:sldGuideLst xmlns:p15="http://schemas.microsoft.com/office/powerpoint/2012/main">
        <p15:guide id="1" orient="horz" pos="840">
          <p15:clr>
            <a:srgbClr val="FBAE40"/>
          </p15:clr>
        </p15:guide>
        <p15:guide id="2" pos="2832">
          <p15:clr>
            <a:srgbClr val="FBAE40"/>
          </p15:clr>
        </p15:guide>
        <p15:guide id="3" orient="horz" pos="3744">
          <p15:clr>
            <a:srgbClr val="FBAE40"/>
          </p15:clr>
        </p15:guide>
        <p15:guide id="4" pos="6864">
          <p15:clr>
            <a:srgbClr val="FBAE40"/>
          </p15:clr>
        </p15:guide>
        <p15:guide id="5" pos="4560">
          <p15:clr>
            <a:srgbClr val="FBAE40"/>
          </p15:clr>
        </p15:guide>
        <p15:guide id="6" orient="horz" pos="1704">
          <p15:clr>
            <a:srgbClr val="FBAE40"/>
          </p15:clr>
        </p15:guide>
        <p15:guide id="7" orient="horz" pos="360">
          <p15:clr>
            <a:srgbClr val="FBAE40"/>
          </p15:clr>
        </p15:guide>
        <p15:guide id="9" pos="3720">
          <p15:clr>
            <a:srgbClr val="FBAE40"/>
          </p15:clr>
        </p15:guide>
        <p15:guide id="10" pos="6360">
          <p15:clr>
            <a:srgbClr val="FBAE40"/>
          </p15:clr>
        </p15:guide>
        <p15:guide id="11" pos="7152">
          <p15:clr>
            <a:srgbClr val="FBAE40"/>
          </p15:clr>
        </p15:guide>
        <p15:guide id="12" pos="2952">
          <p15:clr>
            <a:srgbClr val="FBAE40"/>
          </p15:clr>
        </p15:guide>
        <p15:guide id="13" pos="7056">
          <p15:clr>
            <a:srgbClr val="FBAE40"/>
          </p15:clr>
        </p15:guide>
        <p15:guide id="14" orient="horz" pos="2448">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E7C7D43-1CC3-3332-AEFC-59ABB023F7AC}"/>
              </a:ext>
            </a:extLst>
          </p:cNvPr>
          <p:cNvSpPr/>
          <p:nvPr userDrawn="1"/>
        </p:nvSpPr>
        <p:spPr>
          <a:xfrm>
            <a:off x="6096000" y="0"/>
            <a:ext cx="3657600" cy="6858000"/>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4C9E92B-FE67-1F3D-DCA0-195195A4AB6A}"/>
              </a:ext>
            </a:extLst>
          </p:cNvPr>
          <p:cNvSpPr>
            <a:spLocks noGrp="1"/>
          </p:cNvSpPr>
          <p:nvPr>
            <p:ph type="title"/>
          </p:nvPr>
        </p:nvSpPr>
        <p:spPr>
          <a:xfrm>
            <a:off x="914400" y="796698"/>
            <a:ext cx="10439400" cy="1325563"/>
          </a:xfrm>
        </p:spPr>
        <p:txBody>
          <a:bodyPr anchor="t">
            <a:noAutofit/>
          </a:bodyPr>
          <a:lstStyle>
            <a:lvl1pPr>
              <a:defRPr sz="4800">
                <a:latin typeface="Poppins" pitchFamily="2" charset="77"/>
                <a:cs typeface="Poppins" pitchFamily="2" charset="77"/>
              </a:defRPr>
            </a:lvl1pPr>
          </a:lstStyle>
          <a:p>
            <a:r>
              <a:rPr lang="en-US" dirty="0"/>
              <a:t>Click to edit Master title style</a:t>
            </a:r>
          </a:p>
        </p:txBody>
      </p:sp>
      <p:cxnSp>
        <p:nvCxnSpPr>
          <p:cNvPr id="10" name="Straight Connector 9">
            <a:extLst>
              <a:ext uri="{FF2B5EF4-FFF2-40B4-BE49-F238E27FC236}">
                <a16:creationId xmlns:a16="http://schemas.microsoft.com/office/drawing/2014/main" id="{3FB318F3-41C4-0F1C-1CBD-D5A32280E575}"/>
              </a:ext>
            </a:extLst>
          </p:cNvPr>
          <p:cNvCxnSpPr>
            <a:cxnSpLocks/>
          </p:cNvCxnSpPr>
          <p:nvPr userDrawn="1"/>
        </p:nvCxnSpPr>
        <p:spPr>
          <a:xfrm>
            <a:off x="11353800" y="566057"/>
            <a:ext cx="304800" cy="0"/>
          </a:xfrm>
          <a:prstGeom prst="line">
            <a:avLst/>
          </a:prstGeom>
          <a:ln w="19050">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0C43CC35-4750-6912-E49F-E917DF9AB637}"/>
              </a:ext>
            </a:extLst>
          </p:cNvPr>
          <p:cNvCxnSpPr>
            <a:cxnSpLocks/>
          </p:cNvCxnSpPr>
          <p:nvPr userDrawn="1"/>
        </p:nvCxnSpPr>
        <p:spPr>
          <a:xfrm>
            <a:off x="11353800" y="653143"/>
            <a:ext cx="304800" cy="0"/>
          </a:xfrm>
          <a:prstGeom prst="line">
            <a:avLst/>
          </a:prstGeom>
          <a:ln w="19050">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sp>
        <p:nvSpPr>
          <p:cNvPr id="8" name="Text Placeholder 7">
            <a:extLst>
              <a:ext uri="{FF2B5EF4-FFF2-40B4-BE49-F238E27FC236}">
                <a16:creationId xmlns:a16="http://schemas.microsoft.com/office/drawing/2014/main" id="{CF06E8DC-A0CF-0798-ADF8-761E7E68BAC4}"/>
              </a:ext>
            </a:extLst>
          </p:cNvPr>
          <p:cNvSpPr>
            <a:spLocks noGrp="1"/>
          </p:cNvSpPr>
          <p:nvPr>
            <p:ph type="body" sz="quarter" idx="13"/>
          </p:nvPr>
        </p:nvSpPr>
        <p:spPr>
          <a:xfrm>
            <a:off x="1070214" y="2685822"/>
            <a:ext cx="2917371" cy="743178"/>
          </a:xfrm>
        </p:spPr>
        <p:txBody>
          <a:bodyPr anchor="b">
            <a:noAutofit/>
          </a:bodyPr>
          <a:lstStyle>
            <a:lvl1pPr marL="0" indent="0">
              <a:buNone/>
              <a:defRPr sz="2200" b="1">
                <a:solidFill>
                  <a:schemeClr val="tx1">
                    <a:lumMod val="75000"/>
                    <a:lumOff val="2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2" name="Text Placeholder 7">
            <a:extLst>
              <a:ext uri="{FF2B5EF4-FFF2-40B4-BE49-F238E27FC236}">
                <a16:creationId xmlns:a16="http://schemas.microsoft.com/office/drawing/2014/main" id="{FCFA915D-63BE-A1E7-E7C6-A8B7F841C27B}"/>
              </a:ext>
            </a:extLst>
          </p:cNvPr>
          <p:cNvSpPr>
            <a:spLocks noGrp="1"/>
          </p:cNvSpPr>
          <p:nvPr>
            <p:ph type="body" sz="quarter" idx="14"/>
          </p:nvPr>
        </p:nvSpPr>
        <p:spPr>
          <a:xfrm>
            <a:off x="4675413" y="2685822"/>
            <a:ext cx="2917371" cy="743178"/>
          </a:xfrm>
        </p:spPr>
        <p:txBody>
          <a:bodyPr anchor="b">
            <a:noAutofit/>
          </a:bodyPr>
          <a:lstStyle>
            <a:lvl1pPr marL="0" indent="0">
              <a:buNone/>
              <a:defRPr sz="2200" b="1">
                <a:solidFill>
                  <a:schemeClr val="tx1">
                    <a:lumMod val="75000"/>
                    <a:lumOff val="2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5" name="Text Placeholder 7">
            <a:extLst>
              <a:ext uri="{FF2B5EF4-FFF2-40B4-BE49-F238E27FC236}">
                <a16:creationId xmlns:a16="http://schemas.microsoft.com/office/drawing/2014/main" id="{2D2F8532-EAC1-4C87-C49E-5B099E83972D}"/>
              </a:ext>
            </a:extLst>
          </p:cNvPr>
          <p:cNvSpPr>
            <a:spLocks noGrp="1"/>
          </p:cNvSpPr>
          <p:nvPr>
            <p:ph type="body" sz="quarter" idx="15"/>
          </p:nvPr>
        </p:nvSpPr>
        <p:spPr>
          <a:xfrm>
            <a:off x="8284028" y="2685822"/>
            <a:ext cx="2917371" cy="743178"/>
          </a:xfrm>
        </p:spPr>
        <p:txBody>
          <a:bodyPr anchor="b">
            <a:noAutofit/>
          </a:bodyPr>
          <a:lstStyle>
            <a:lvl1pPr marL="0" indent="0">
              <a:buNone/>
              <a:defRPr sz="2200" b="1">
                <a:solidFill>
                  <a:schemeClr val="tx1">
                    <a:lumMod val="75000"/>
                    <a:lumOff val="2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6" name="Text Placeholder 7">
            <a:extLst>
              <a:ext uri="{FF2B5EF4-FFF2-40B4-BE49-F238E27FC236}">
                <a16:creationId xmlns:a16="http://schemas.microsoft.com/office/drawing/2014/main" id="{267078C8-F910-8FC3-7286-ADF1FB40862C}"/>
              </a:ext>
            </a:extLst>
          </p:cNvPr>
          <p:cNvSpPr>
            <a:spLocks noGrp="1"/>
          </p:cNvSpPr>
          <p:nvPr>
            <p:ph type="body" sz="quarter" idx="16"/>
          </p:nvPr>
        </p:nvSpPr>
        <p:spPr>
          <a:xfrm>
            <a:off x="1066800" y="3886200"/>
            <a:ext cx="2917371" cy="2057400"/>
          </a:xfrm>
        </p:spPr>
        <p:txBody>
          <a:bodyPr anchor="t">
            <a:noAutofit/>
          </a:bodyPr>
          <a:lstStyle>
            <a:lvl1pPr marL="0" indent="0">
              <a:buNone/>
              <a:defRPr sz="1600" b="0">
                <a:solidFill>
                  <a:schemeClr val="tx1">
                    <a:lumMod val="65000"/>
                    <a:lumOff val="3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7" name="Text Placeholder 7">
            <a:extLst>
              <a:ext uri="{FF2B5EF4-FFF2-40B4-BE49-F238E27FC236}">
                <a16:creationId xmlns:a16="http://schemas.microsoft.com/office/drawing/2014/main" id="{2A8B99F6-09B0-9487-3A2A-0062188384B3}"/>
              </a:ext>
            </a:extLst>
          </p:cNvPr>
          <p:cNvSpPr>
            <a:spLocks noGrp="1"/>
          </p:cNvSpPr>
          <p:nvPr>
            <p:ph type="body" sz="quarter" idx="17"/>
          </p:nvPr>
        </p:nvSpPr>
        <p:spPr>
          <a:xfrm>
            <a:off x="4675414" y="3886200"/>
            <a:ext cx="2917371" cy="2057400"/>
          </a:xfrm>
        </p:spPr>
        <p:txBody>
          <a:bodyPr anchor="t">
            <a:noAutofit/>
          </a:bodyPr>
          <a:lstStyle>
            <a:lvl1pPr marL="0" indent="0">
              <a:buNone/>
              <a:defRPr sz="1600" b="0">
                <a:solidFill>
                  <a:schemeClr val="tx1">
                    <a:lumMod val="65000"/>
                    <a:lumOff val="3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8" name="Text Placeholder 7">
            <a:extLst>
              <a:ext uri="{FF2B5EF4-FFF2-40B4-BE49-F238E27FC236}">
                <a16:creationId xmlns:a16="http://schemas.microsoft.com/office/drawing/2014/main" id="{E2F86FE2-AC0C-C76C-B2BD-9A02FA2E0205}"/>
              </a:ext>
            </a:extLst>
          </p:cNvPr>
          <p:cNvSpPr>
            <a:spLocks noGrp="1"/>
          </p:cNvSpPr>
          <p:nvPr>
            <p:ph type="body" sz="quarter" idx="18"/>
          </p:nvPr>
        </p:nvSpPr>
        <p:spPr>
          <a:xfrm>
            <a:off x="8284027" y="3886200"/>
            <a:ext cx="2917371" cy="2057400"/>
          </a:xfrm>
        </p:spPr>
        <p:txBody>
          <a:bodyPr anchor="t">
            <a:noAutofit/>
          </a:bodyPr>
          <a:lstStyle>
            <a:lvl1pPr marL="0" indent="0">
              <a:buNone/>
              <a:defRPr sz="1600" b="0">
                <a:solidFill>
                  <a:schemeClr val="tx1">
                    <a:lumMod val="65000"/>
                    <a:lumOff val="3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Tree>
    <p:extLst>
      <p:ext uri="{BB962C8B-B14F-4D97-AF65-F5344CB8AC3E}">
        <p14:creationId xmlns:p14="http://schemas.microsoft.com/office/powerpoint/2010/main" val="1848048577"/>
      </p:ext>
    </p:extLst>
  </p:cSld>
  <p:clrMapOvr>
    <a:masterClrMapping/>
  </p:clrMapOvr>
  <p:extLst>
    <p:ext uri="{DCECCB84-F9BA-43D5-87BE-67443E8EF086}">
      <p15:sldGuideLst xmlns:p15="http://schemas.microsoft.com/office/powerpoint/2012/main">
        <p15:guide id="1" orient="horz" pos="840">
          <p15:clr>
            <a:srgbClr val="FBAE40"/>
          </p15:clr>
        </p15:guide>
        <p15:guide id="2" pos="576">
          <p15:clr>
            <a:srgbClr val="FBAE40"/>
          </p15:clr>
        </p15:guide>
        <p15:guide id="3" orient="horz" pos="3744">
          <p15:clr>
            <a:srgbClr val="FBAE40"/>
          </p15:clr>
        </p15:guide>
        <p15:guide id="4" pos="6864">
          <p15:clr>
            <a:srgbClr val="FBAE40"/>
          </p15:clr>
        </p15:guide>
        <p15:guide id="5" pos="4560">
          <p15:clr>
            <a:srgbClr val="FBAE40"/>
          </p15:clr>
        </p15:guide>
        <p15:guide id="6" orient="horz" pos="1512">
          <p15:clr>
            <a:srgbClr val="FBAE40"/>
          </p15:clr>
        </p15:guide>
        <p15:guide id="7" orient="horz" pos="360">
          <p15:clr>
            <a:srgbClr val="FBAE40"/>
          </p15:clr>
        </p15:guide>
        <p15:guide id="8" pos="1032">
          <p15:clr>
            <a:srgbClr val="FBAE40"/>
          </p15:clr>
        </p15:guide>
        <p15:guide id="9" pos="3720">
          <p15:clr>
            <a:srgbClr val="FBAE40"/>
          </p15:clr>
        </p15:guide>
        <p15:guide id="10" pos="6360">
          <p15:clr>
            <a:srgbClr val="FBAE40"/>
          </p15:clr>
        </p15:guide>
        <p15:guide id="11" pos="7152">
          <p15:clr>
            <a:srgbClr val="FBAE40"/>
          </p15:clr>
        </p15:guide>
        <p15:guide id="12" pos="672">
          <p15:clr>
            <a:srgbClr val="FBAE40"/>
          </p15:clr>
        </p15:guide>
        <p15:guide id="13" pos="7056">
          <p15:clr>
            <a:srgbClr val="FBAE40"/>
          </p15:clr>
        </p15:guide>
        <p15:guide id="14" orient="horz" pos="2448">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9E92B-FE67-1F3D-DCA0-195195A4AB6A}"/>
              </a:ext>
            </a:extLst>
          </p:cNvPr>
          <p:cNvSpPr>
            <a:spLocks noGrp="1"/>
          </p:cNvSpPr>
          <p:nvPr>
            <p:ph type="title"/>
          </p:nvPr>
        </p:nvSpPr>
        <p:spPr>
          <a:xfrm>
            <a:off x="914400" y="796698"/>
            <a:ext cx="6678385" cy="1325563"/>
          </a:xfrm>
        </p:spPr>
        <p:txBody>
          <a:bodyPr anchor="t">
            <a:noAutofit/>
          </a:bodyPr>
          <a:lstStyle>
            <a:lvl1pPr>
              <a:defRPr sz="4800">
                <a:latin typeface="Poppins" pitchFamily="2" charset="77"/>
                <a:cs typeface="Poppins" pitchFamily="2" charset="77"/>
              </a:defRPr>
            </a:lvl1pPr>
          </a:lstStyle>
          <a:p>
            <a:r>
              <a:rPr lang="en-US" dirty="0"/>
              <a:t>Click to edit Master title style</a:t>
            </a:r>
          </a:p>
        </p:txBody>
      </p:sp>
      <p:cxnSp>
        <p:nvCxnSpPr>
          <p:cNvPr id="10" name="Straight Connector 9">
            <a:extLst>
              <a:ext uri="{FF2B5EF4-FFF2-40B4-BE49-F238E27FC236}">
                <a16:creationId xmlns:a16="http://schemas.microsoft.com/office/drawing/2014/main" id="{3FB318F3-41C4-0F1C-1CBD-D5A32280E575}"/>
              </a:ext>
            </a:extLst>
          </p:cNvPr>
          <p:cNvCxnSpPr>
            <a:cxnSpLocks/>
          </p:cNvCxnSpPr>
          <p:nvPr userDrawn="1"/>
        </p:nvCxnSpPr>
        <p:spPr>
          <a:xfrm>
            <a:off x="609600" y="584664"/>
            <a:ext cx="304800" cy="0"/>
          </a:xfrm>
          <a:prstGeom prst="line">
            <a:avLst/>
          </a:prstGeom>
          <a:ln w="19050">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0C43CC35-4750-6912-E49F-E917DF9AB637}"/>
              </a:ext>
            </a:extLst>
          </p:cNvPr>
          <p:cNvCxnSpPr>
            <a:cxnSpLocks/>
          </p:cNvCxnSpPr>
          <p:nvPr userDrawn="1"/>
        </p:nvCxnSpPr>
        <p:spPr>
          <a:xfrm>
            <a:off x="609600" y="671750"/>
            <a:ext cx="304800" cy="0"/>
          </a:xfrm>
          <a:prstGeom prst="line">
            <a:avLst/>
          </a:prstGeom>
          <a:ln w="19050">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sp>
        <p:nvSpPr>
          <p:cNvPr id="8" name="Text Placeholder 7">
            <a:extLst>
              <a:ext uri="{FF2B5EF4-FFF2-40B4-BE49-F238E27FC236}">
                <a16:creationId xmlns:a16="http://schemas.microsoft.com/office/drawing/2014/main" id="{CF06E8DC-A0CF-0798-ADF8-761E7E68BAC4}"/>
              </a:ext>
            </a:extLst>
          </p:cNvPr>
          <p:cNvSpPr>
            <a:spLocks noGrp="1"/>
          </p:cNvSpPr>
          <p:nvPr>
            <p:ph type="body" sz="quarter" idx="13"/>
          </p:nvPr>
        </p:nvSpPr>
        <p:spPr>
          <a:xfrm>
            <a:off x="1066799" y="2674936"/>
            <a:ext cx="2917371" cy="743178"/>
          </a:xfrm>
        </p:spPr>
        <p:txBody>
          <a:bodyPr anchor="b">
            <a:noAutofit/>
          </a:bodyPr>
          <a:lstStyle>
            <a:lvl1pPr marL="0" indent="0">
              <a:buNone/>
              <a:defRPr sz="2200" b="1">
                <a:solidFill>
                  <a:schemeClr val="tx1">
                    <a:lumMod val="75000"/>
                    <a:lumOff val="2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2" name="Text Placeholder 7">
            <a:extLst>
              <a:ext uri="{FF2B5EF4-FFF2-40B4-BE49-F238E27FC236}">
                <a16:creationId xmlns:a16="http://schemas.microsoft.com/office/drawing/2014/main" id="{FCFA915D-63BE-A1E7-E7C6-A8B7F841C27B}"/>
              </a:ext>
            </a:extLst>
          </p:cNvPr>
          <p:cNvSpPr>
            <a:spLocks noGrp="1"/>
          </p:cNvSpPr>
          <p:nvPr>
            <p:ph type="body" sz="quarter" idx="14"/>
          </p:nvPr>
        </p:nvSpPr>
        <p:spPr>
          <a:xfrm>
            <a:off x="4675413" y="2674936"/>
            <a:ext cx="2917371" cy="743178"/>
          </a:xfrm>
        </p:spPr>
        <p:txBody>
          <a:bodyPr anchor="b">
            <a:noAutofit/>
          </a:bodyPr>
          <a:lstStyle>
            <a:lvl1pPr marL="0" indent="0">
              <a:buNone/>
              <a:defRPr sz="2200" b="1">
                <a:solidFill>
                  <a:schemeClr val="tx1">
                    <a:lumMod val="75000"/>
                    <a:lumOff val="2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6" name="Text Placeholder 7">
            <a:extLst>
              <a:ext uri="{FF2B5EF4-FFF2-40B4-BE49-F238E27FC236}">
                <a16:creationId xmlns:a16="http://schemas.microsoft.com/office/drawing/2014/main" id="{267078C8-F910-8FC3-7286-ADF1FB40862C}"/>
              </a:ext>
            </a:extLst>
          </p:cNvPr>
          <p:cNvSpPr>
            <a:spLocks noGrp="1"/>
          </p:cNvSpPr>
          <p:nvPr>
            <p:ph type="body" sz="quarter" idx="16"/>
          </p:nvPr>
        </p:nvSpPr>
        <p:spPr>
          <a:xfrm>
            <a:off x="1066800" y="3886200"/>
            <a:ext cx="2917371" cy="2057400"/>
          </a:xfrm>
        </p:spPr>
        <p:txBody>
          <a:bodyPr anchor="t">
            <a:noAutofit/>
          </a:bodyPr>
          <a:lstStyle>
            <a:lvl1pPr marL="0" indent="0">
              <a:buNone/>
              <a:defRPr sz="1600" b="0">
                <a:solidFill>
                  <a:schemeClr val="tx1">
                    <a:lumMod val="65000"/>
                    <a:lumOff val="3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7" name="Text Placeholder 7">
            <a:extLst>
              <a:ext uri="{FF2B5EF4-FFF2-40B4-BE49-F238E27FC236}">
                <a16:creationId xmlns:a16="http://schemas.microsoft.com/office/drawing/2014/main" id="{2A8B99F6-09B0-9487-3A2A-0062188384B3}"/>
              </a:ext>
            </a:extLst>
          </p:cNvPr>
          <p:cNvSpPr>
            <a:spLocks noGrp="1"/>
          </p:cNvSpPr>
          <p:nvPr>
            <p:ph type="body" sz="quarter" idx="17"/>
          </p:nvPr>
        </p:nvSpPr>
        <p:spPr>
          <a:xfrm>
            <a:off x="4675414" y="3886200"/>
            <a:ext cx="2917371" cy="2057400"/>
          </a:xfrm>
        </p:spPr>
        <p:txBody>
          <a:bodyPr anchor="t">
            <a:noAutofit/>
          </a:bodyPr>
          <a:lstStyle>
            <a:lvl1pPr marL="0" indent="0">
              <a:buNone/>
              <a:defRPr sz="1600" b="0">
                <a:solidFill>
                  <a:schemeClr val="tx1">
                    <a:lumMod val="65000"/>
                    <a:lumOff val="3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7" name="Picture Placeholder 6">
            <a:extLst>
              <a:ext uri="{FF2B5EF4-FFF2-40B4-BE49-F238E27FC236}">
                <a16:creationId xmlns:a16="http://schemas.microsoft.com/office/drawing/2014/main" id="{39F175D2-EEFE-E4BF-0E57-03025B8F8D64}"/>
              </a:ext>
            </a:extLst>
          </p:cNvPr>
          <p:cNvSpPr>
            <a:spLocks noGrp="1"/>
          </p:cNvSpPr>
          <p:nvPr>
            <p:ph type="pic" sz="quarter" idx="19"/>
          </p:nvPr>
        </p:nvSpPr>
        <p:spPr>
          <a:xfrm>
            <a:off x="7696200" y="1"/>
            <a:ext cx="4495800" cy="6858000"/>
          </a:xfrm>
        </p:spPr>
        <p:txBody>
          <a:bodyPr/>
          <a:lstStyle/>
          <a:p>
            <a:endParaRPr lang="en-US" dirty="0"/>
          </a:p>
        </p:txBody>
      </p:sp>
      <p:sp>
        <p:nvSpPr>
          <p:cNvPr id="15" name="Text Placeholder 12">
            <a:extLst>
              <a:ext uri="{FF2B5EF4-FFF2-40B4-BE49-F238E27FC236}">
                <a16:creationId xmlns:a16="http://schemas.microsoft.com/office/drawing/2014/main" id="{273C4E42-511B-EB94-CA0A-051B1A4A918D}"/>
              </a:ext>
            </a:extLst>
          </p:cNvPr>
          <p:cNvSpPr>
            <a:spLocks noGrp="1"/>
          </p:cNvSpPr>
          <p:nvPr>
            <p:ph type="body" sz="quarter" idx="20"/>
          </p:nvPr>
        </p:nvSpPr>
        <p:spPr>
          <a:xfrm>
            <a:off x="495300" y="6573838"/>
            <a:ext cx="2870200" cy="284162"/>
          </a:xfrm>
        </p:spPr>
        <p:txBody>
          <a:bodyPr>
            <a:noAutofit/>
          </a:bodyPr>
          <a:lstStyle>
            <a:lvl1pPr marL="0" indent="0" algn="l">
              <a:buNone/>
              <a:defRPr sz="1000">
                <a:solidFill>
                  <a:schemeClr val="tx1">
                    <a:lumMod val="50000"/>
                    <a:lumOff val="50000"/>
                  </a:schemeClr>
                </a:solidFill>
              </a:defRPr>
            </a:lvl1pPr>
            <a:lvl2pPr marL="457200" indent="0">
              <a:buNone/>
              <a:defRPr sz="1000"/>
            </a:lvl2pPr>
            <a:lvl3pPr marL="914400" indent="0">
              <a:buNone/>
              <a:defRPr sz="1000"/>
            </a:lvl3pPr>
            <a:lvl4pPr marL="1371600" indent="0">
              <a:buNone/>
              <a:defRPr sz="1000"/>
            </a:lvl4pPr>
            <a:lvl5pPr marL="1828800" indent="0">
              <a:buNone/>
              <a:defRPr sz="1000"/>
            </a:lvl5pPr>
          </a:lstStyle>
          <a:p>
            <a:pPr lvl="0"/>
            <a:r>
              <a:rPr lang="en-US" dirty="0"/>
              <a:t>Click to edit Master text styles</a:t>
            </a:r>
          </a:p>
        </p:txBody>
      </p:sp>
    </p:spTree>
    <p:extLst>
      <p:ext uri="{BB962C8B-B14F-4D97-AF65-F5344CB8AC3E}">
        <p14:creationId xmlns:p14="http://schemas.microsoft.com/office/powerpoint/2010/main" val="1245389909"/>
      </p:ext>
    </p:extLst>
  </p:cSld>
  <p:clrMapOvr>
    <a:masterClrMapping/>
  </p:clrMapOvr>
  <p:extLst>
    <p:ext uri="{DCECCB84-F9BA-43D5-87BE-67443E8EF086}">
      <p15:sldGuideLst xmlns:p15="http://schemas.microsoft.com/office/powerpoint/2012/main">
        <p15:guide id="1" orient="horz" pos="840">
          <p15:clr>
            <a:srgbClr val="FBAE40"/>
          </p15:clr>
        </p15:guide>
        <p15:guide id="2" pos="576">
          <p15:clr>
            <a:srgbClr val="FBAE40"/>
          </p15:clr>
        </p15:guide>
        <p15:guide id="3" orient="horz" pos="3744">
          <p15:clr>
            <a:srgbClr val="FBAE40"/>
          </p15:clr>
        </p15:guide>
        <p15:guide id="7" orient="horz" pos="360">
          <p15:clr>
            <a:srgbClr val="FBAE40"/>
          </p15:clr>
        </p15:guide>
        <p15:guide id="8" pos="1032">
          <p15:clr>
            <a:srgbClr val="FBAE40"/>
          </p15:clr>
        </p15:guide>
        <p15:guide id="9" pos="4848">
          <p15:clr>
            <a:srgbClr val="FBAE40"/>
          </p15:clr>
        </p15:guide>
        <p15:guide id="11" pos="7152">
          <p15:clr>
            <a:srgbClr val="FBAE40"/>
          </p15:clr>
        </p15:guide>
        <p15:guide id="12" pos="672">
          <p15:clr>
            <a:srgbClr val="FBAE40"/>
          </p15:clr>
        </p15:guide>
        <p15:guide id="13" pos="7056">
          <p15:clr>
            <a:srgbClr val="FBAE40"/>
          </p15:clr>
        </p15:guide>
        <p15:guide id="14" orient="horz" pos="2448">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Agenda">
    <p:bg>
      <p:bgPr>
        <a:solidFill>
          <a:schemeClr val="tx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D514C6BF-376E-43E8-881D-2E767426990A}"/>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8301" r="28341" b="23071"/>
          <a:stretch/>
        </p:blipFill>
        <p:spPr>
          <a:xfrm>
            <a:off x="5488815" y="0"/>
            <a:ext cx="6703185" cy="6858000"/>
          </a:xfrm>
          <a:prstGeom prst="rect">
            <a:avLst/>
          </a:prstGeom>
        </p:spPr>
      </p:pic>
      <p:sp>
        <p:nvSpPr>
          <p:cNvPr id="2" name="Title 1">
            <a:extLst>
              <a:ext uri="{FF2B5EF4-FFF2-40B4-BE49-F238E27FC236}">
                <a16:creationId xmlns:a16="http://schemas.microsoft.com/office/drawing/2014/main" id="{3F0A9B92-C2D0-466A-A680-A35832C452B3}"/>
              </a:ext>
            </a:extLst>
          </p:cNvPr>
          <p:cNvSpPr>
            <a:spLocks noGrp="1"/>
          </p:cNvSpPr>
          <p:nvPr>
            <p:ph type="title" hasCustomPrompt="1"/>
          </p:nvPr>
        </p:nvSpPr>
        <p:spPr>
          <a:xfrm>
            <a:off x="1333500" y="1020445"/>
            <a:ext cx="2895600" cy="1325563"/>
          </a:xfrm>
        </p:spPr>
        <p:txBody>
          <a:bodyPr anchor="b">
            <a:normAutofit/>
          </a:bodyPr>
          <a:lstStyle>
            <a:lvl1pPr>
              <a:defRPr sz="2800" spc="150" baseline="0">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2DA41CE6-5A88-4C5C-B2A4-6A5D2153B16F}"/>
              </a:ext>
            </a:extLst>
          </p:cNvPr>
          <p:cNvSpPr>
            <a:spLocks noGrp="1"/>
          </p:cNvSpPr>
          <p:nvPr>
            <p:ph idx="1"/>
          </p:nvPr>
        </p:nvSpPr>
        <p:spPr>
          <a:xfrm>
            <a:off x="1333500" y="2924175"/>
            <a:ext cx="2895600" cy="2519363"/>
          </a:xfrm>
        </p:spPr>
        <p:txBody>
          <a:bodyPr>
            <a:normAutofit/>
          </a:bodyPr>
          <a:lstStyle>
            <a:lvl1pPr marL="0" indent="0">
              <a:lnSpc>
                <a:spcPct val="150000"/>
              </a:lnSpc>
              <a:buNone/>
              <a:defRPr sz="1400">
                <a:solidFill>
                  <a:schemeClr val="bg1"/>
                </a:solidFill>
              </a:defRPr>
            </a:lvl1pPr>
            <a:lvl2pPr marL="457200" indent="0">
              <a:lnSpc>
                <a:spcPct val="150000"/>
              </a:lnSpc>
              <a:buNone/>
              <a:defRPr sz="1400">
                <a:solidFill>
                  <a:schemeClr val="bg1"/>
                </a:solidFill>
              </a:defRPr>
            </a:lvl2pPr>
            <a:lvl3pPr marL="914400" indent="0">
              <a:lnSpc>
                <a:spcPct val="150000"/>
              </a:lnSpc>
              <a:buNone/>
              <a:defRPr sz="1400">
                <a:solidFill>
                  <a:schemeClr val="bg1"/>
                </a:solidFill>
              </a:defRPr>
            </a:lvl3pPr>
            <a:lvl4pPr marL="1371600" indent="0">
              <a:lnSpc>
                <a:spcPct val="150000"/>
              </a:lnSpc>
              <a:buNone/>
              <a:defRPr sz="1400">
                <a:solidFill>
                  <a:schemeClr val="bg1"/>
                </a:solidFill>
              </a:defRPr>
            </a:lvl4pPr>
            <a:lvl5pPr marL="1828800" indent="0">
              <a:lnSpc>
                <a:spcPct val="150000"/>
              </a:lnSpc>
              <a:buNone/>
              <a:defRPr sz="14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9F5093-3C53-4152-B8FE-0522E0795269}"/>
              </a:ext>
            </a:extLst>
          </p:cNvPr>
          <p:cNvSpPr>
            <a:spLocks noGrp="1"/>
          </p:cNvSpPr>
          <p:nvPr>
            <p:ph type="dt" sz="half" idx="10"/>
          </p:nvPr>
        </p:nvSpPr>
        <p:spPr>
          <a:xfrm>
            <a:off x="1333500" y="6356350"/>
            <a:ext cx="985157" cy="365125"/>
          </a:xfrm>
        </p:spPr>
        <p:txBody>
          <a:bodyPr/>
          <a:lstStyle>
            <a:lvl1pPr>
              <a:defRPr sz="900"/>
            </a:lvl1pPr>
          </a:lstStyle>
          <a:p>
            <a:r>
              <a:rPr lang="en-US" dirty="0"/>
              <a:t>20XX</a:t>
            </a:r>
          </a:p>
        </p:txBody>
      </p:sp>
      <p:sp>
        <p:nvSpPr>
          <p:cNvPr id="5" name="Footer Placeholder 4">
            <a:extLst>
              <a:ext uri="{FF2B5EF4-FFF2-40B4-BE49-F238E27FC236}">
                <a16:creationId xmlns:a16="http://schemas.microsoft.com/office/drawing/2014/main" id="{7727F11D-8AF8-44D6-A48B-D8C7779B8B08}"/>
              </a:ext>
            </a:extLst>
          </p:cNvPr>
          <p:cNvSpPr>
            <a:spLocks noGrp="1"/>
          </p:cNvSpPr>
          <p:nvPr>
            <p:ph type="ftr" sz="quarter" idx="11"/>
          </p:nvPr>
        </p:nvSpPr>
        <p:spPr>
          <a:xfrm>
            <a:off x="2669886" y="6356349"/>
            <a:ext cx="2482842" cy="365125"/>
          </a:xfrm>
        </p:spPr>
        <p:txBody>
          <a:bodyPr/>
          <a:lstStyle>
            <a:lvl1pPr>
              <a:defRPr sz="900"/>
            </a:lvl1pPr>
          </a:lstStyle>
          <a:p>
            <a:r>
              <a:rPr lang="en-US" dirty="0"/>
              <a:t>PRESENTATION TITLE</a:t>
            </a:r>
          </a:p>
        </p:txBody>
      </p:sp>
      <p:sp>
        <p:nvSpPr>
          <p:cNvPr id="6" name="Slide Number Placeholder 5">
            <a:extLst>
              <a:ext uri="{FF2B5EF4-FFF2-40B4-BE49-F238E27FC236}">
                <a16:creationId xmlns:a16="http://schemas.microsoft.com/office/drawing/2014/main" id="{658C0879-6B0F-4AF6-A997-EC61DA8964AE}"/>
              </a:ext>
            </a:extLst>
          </p:cNvPr>
          <p:cNvSpPr>
            <a:spLocks noGrp="1"/>
          </p:cNvSpPr>
          <p:nvPr>
            <p:ph type="sldNum" sz="quarter" idx="12"/>
          </p:nvPr>
        </p:nvSpPr>
        <p:spPr>
          <a:xfrm>
            <a:off x="5536305" y="6356350"/>
            <a:ext cx="987552"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98212493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E70AFB9-F87E-11AC-2B32-B5178FE34E78}"/>
              </a:ext>
            </a:extLst>
          </p:cNvPr>
          <p:cNvSpPr/>
          <p:nvPr userDrawn="1"/>
        </p:nvSpPr>
        <p:spPr>
          <a:xfrm>
            <a:off x="6096000" y="1"/>
            <a:ext cx="6096000" cy="6858000"/>
          </a:xfrm>
          <a:prstGeom prst="rect">
            <a:avLst/>
          </a:prstGeom>
          <a:solidFill>
            <a:srgbClr val="F1F4F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4C9E92B-FE67-1F3D-DCA0-195195A4AB6A}"/>
              </a:ext>
            </a:extLst>
          </p:cNvPr>
          <p:cNvSpPr>
            <a:spLocks noGrp="1"/>
          </p:cNvSpPr>
          <p:nvPr>
            <p:ph type="title"/>
          </p:nvPr>
        </p:nvSpPr>
        <p:spPr>
          <a:xfrm>
            <a:off x="914400" y="796698"/>
            <a:ext cx="10439400" cy="1325563"/>
          </a:xfrm>
        </p:spPr>
        <p:txBody>
          <a:bodyPr anchor="t">
            <a:noAutofit/>
          </a:bodyPr>
          <a:lstStyle>
            <a:lvl1pPr>
              <a:defRPr sz="4800">
                <a:latin typeface="Poppins" pitchFamily="2" charset="77"/>
                <a:cs typeface="Poppins" pitchFamily="2" charset="77"/>
              </a:defRPr>
            </a:lvl1pPr>
          </a:lstStyle>
          <a:p>
            <a:r>
              <a:rPr lang="en-US" dirty="0"/>
              <a:t>Click to edit Master title style</a:t>
            </a:r>
          </a:p>
        </p:txBody>
      </p:sp>
      <p:cxnSp>
        <p:nvCxnSpPr>
          <p:cNvPr id="10" name="Straight Connector 9">
            <a:extLst>
              <a:ext uri="{FF2B5EF4-FFF2-40B4-BE49-F238E27FC236}">
                <a16:creationId xmlns:a16="http://schemas.microsoft.com/office/drawing/2014/main" id="{3FB318F3-41C4-0F1C-1CBD-D5A32280E575}"/>
              </a:ext>
            </a:extLst>
          </p:cNvPr>
          <p:cNvCxnSpPr>
            <a:cxnSpLocks/>
          </p:cNvCxnSpPr>
          <p:nvPr userDrawn="1"/>
        </p:nvCxnSpPr>
        <p:spPr>
          <a:xfrm>
            <a:off x="11353800" y="566057"/>
            <a:ext cx="304800" cy="0"/>
          </a:xfrm>
          <a:prstGeom prst="line">
            <a:avLst/>
          </a:prstGeom>
          <a:ln w="19050">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0C43CC35-4750-6912-E49F-E917DF9AB637}"/>
              </a:ext>
            </a:extLst>
          </p:cNvPr>
          <p:cNvCxnSpPr>
            <a:cxnSpLocks/>
          </p:cNvCxnSpPr>
          <p:nvPr userDrawn="1"/>
        </p:nvCxnSpPr>
        <p:spPr>
          <a:xfrm>
            <a:off x="11353800" y="653143"/>
            <a:ext cx="304800" cy="0"/>
          </a:xfrm>
          <a:prstGeom prst="line">
            <a:avLst/>
          </a:prstGeom>
          <a:ln w="19050">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sp>
        <p:nvSpPr>
          <p:cNvPr id="8" name="Text Placeholder 7">
            <a:extLst>
              <a:ext uri="{FF2B5EF4-FFF2-40B4-BE49-F238E27FC236}">
                <a16:creationId xmlns:a16="http://schemas.microsoft.com/office/drawing/2014/main" id="{CF06E8DC-A0CF-0798-ADF8-761E7E68BAC4}"/>
              </a:ext>
            </a:extLst>
          </p:cNvPr>
          <p:cNvSpPr>
            <a:spLocks noGrp="1"/>
          </p:cNvSpPr>
          <p:nvPr>
            <p:ph type="body" sz="quarter" idx="13"/>
          </p:nvPr>
        </p:nvSpPr>
        <p:spPr>
          <a:xfrm>
            <a:off x="1071442" y="2689276"/>
            <a:ext cx="2917371" cy="743178"/>
          </a:xfrm>
        </p:spPr>
        <p:txBody>
          <a:bodyPr anchor="b">
            <a:noAutofit/>
          </a:bodyPr>
          <a:lstStyle>
            <a:lvl1pPr marL="0" indent="0">
              <a:buNone/>
              <a:defRPr sz="2200" b="1">
                <a:solidFill>
                  <a:schemeClr val="tx1">
                    <a:lumMod val="75000"/>
                    <a:lumOff val="2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2" name="Text Placeholder 7">
            <a:extLst>
              <a:ext uri="{FF2B5EF4-FFF2-40B4-BE49-F238E27FC236}">
                <a16:creationId xmlns:a16="http://schemas.microsoft.com/office/drawing/2014/main" id="{FCFA915D-63BE-A1E7-E7C6-A8B7F841C27B}"/>
              </a:ext>
            </a:extLst>
          </p:cNvPr>
          <p:cNvSpPr>
            <a:spLocks noGrp="1"/>
          </p:cNvSpPr>
          <p:nvPr>
            <p:ph type="body" sz="quarter" idx="14"/>
          </p:nvPr>
        </p:nvSpPr>
        <p:spPr>
          <a:xfrm>
            <a:off x="4675414" y="2685822"/>
            <a:ext cx="2917371" cy="743178"/>
          </a:xfrm>
        </p:spPr>
        <p:txBody>
          <a:bodyPr anchor="b">
            <a:noAutofit/>
          </a:bodyPr>
          <a:lstStyle>
            <a:lvl1pPr marL="0" indent="0">
              <a:buNone/>
              <a:defRPr sz="2200" b="1">
                <a:solidFill>
                  <a:schemeClr val="tx1">
                    <a:lumMod val="75000"/>
                    <a:lumOff val="2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5" name="Text Placeholder 7">
            <a:extLst>
              <a:ext uri="{FF2B5EF4-FFF2-40B4-BE49-F238E27FC236}">
                <a16:creationId xmlns:a16="http://schemas.microsoft.com/office/drawing/2014/main" id="{2D2F8532-EAC1-4C87-C49E-5B099E83972D}"/>
              </a:ext>
            </a:extLst>
          </p:cNvPr>
          <p:cNvSpPr>
            <a:spLocks noGrp="1"/>
          </p:cNvSpPr>
          <p:nvPr>
            <p:ph type="body" sz="quarter" idx="15"/>
          </p:nvPr>
        </p:nvSpPr>
        <p:spPr>
          <a:xfrm>
            <a:off x="8284028" y="2685822"/>
            <a:ext cx="2917371" cy="743178"/>
          </a:xfrm>
        </p:spPr>
        <p:txBody>
          <a:bodyPr anchor="b">
            <a:noAutofit/>
          </a:bodyPr>
          <a:lstStyle>
            <a:lvl1pPr marL="0" indent="0">
              <a:buNone/>
              <a:defRPr sz="2200" b="1">
                <a:solidFill>
                  <a:schemeClr val="tx1">
                    <a:lumMod val="75000"/>
                    <a:lumOff val="2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6" name="Text Placeholder 7">
            <a:extLst>
              <a:ext uri="{FF2B5EF4-FFF2-40B4-BE49-F238E27FC236}">
                <a16:creationId xmlns:a16="http://schemas.microsoft.com/office/drawing/2014/main" id="{267078C8-F910-8FC3-7286-ADF1FB40862C}"/>
              </a:ext>
            </a:extLst>
          </p:cNvPr>
          <p:cNvSpPr>
            <a:spLocks noGrp="1"/>
          </p:cNvSpPr>
          <p:nvPr>
            <p:ph type="body" sz="quarter" idx="16"/>
          </p:nvPr>
        </p:nvSpPr>
        <p:spPr>
          <a:xfrm>
            <a:off x="1066800" y="3886200"/>
            <a:ext cx="2917371" cy="2057400"/>
          </a:xfrm>
        </p:spPr>
        <p:txBody>
          <a:bodyPr anchor="t">
            <a:noAutofit/>
          </a:bodyPr>
          <a:lstStyle>
            <a:lvl1pPr marL="0" indent="0">
              <a:buNone/>
              <a:defRPr sz="1600" b="0">
                <a:solidFill>
                  <a:schemeClr val="tx1">
                    <a:lumMod val="65000"/>
                    <a:lumOff val="3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7" name="Text Placeholder 7">
            <a:extLst>
              <a:ext uri="{FF2B5EF4-FFF2-40B4-BE49-F238E27FC236}">
                <a16:creationId xmlns:a16="http://schemas.microsoft.com/office/drawing/2014/main" id="{2A8B99F6-09B0-9487-3A2A-0062188384B3}"/>
              </a:ext>
            </a:extLst>
          </p:cNvPr>
          <p:cNvSpPr>
            <a:spLocks noGrp="1"/>
          </p:cNvSpPr>
          <p:nvPr>
            <p:ph type="body" sz="quarter" idx="17"/>
          </p:nvPr>
        </p:nvSpPr>
        <p:spPr>
          <a:xfrm>
            <a:off x="4675414" y="3886200"/>
            <a:ext cx="2917371" cy="2057400"/>
          </a:xfrm>
        </p:spPr>
        <p:txBody>
          <a:bodyPr anchor="t">
            <a:noAutofit/>
          </a:bodyPr>
          <a:lstStyle>
            <a:lvl1pPr marL="0" indent="0">
              <a:buNone/>
              <a:defRPr sz="1600" b="0">
                <a:solidFill>
                  <a:schemeClr val="tx1">
                    <a:lumMod val="65000"/>
                    <a:lumOff val="3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8" name="Text Placeholder 7">
            <a:extLst>
              <a:ext uri="{FF2B5EF4-FFF2-40B4-BE49-F238E27FC236}">
                <a16:creationId xmlns:a16="http://schemas.microsoft.com/office/drawing/2014/main" id="{E2F86FE2-AC0C-C76C-B2BD-9A02FA2E0205}"/>
              </a:ext>
            </a:extLst>
          </p:cNvPr>
          <p:cNvSpPr>
            <a:spLocks noGrp="1"/>
          </p:cNvSpPr>
          <p:nvPr>
            <p:ph type="body" sz="quarter" idx="18"/>
          </p:nvPr>
        </p:nvSpPr>
        <p:spPr>
          <a:xfrm>
            <a:off x="8284027" y="3886200"/>
            <a:ext cx="2917371" cy="2057400"/>
          </a:xfrm>
        </p:spPr>
        <p:txBody>
          <a:bodyPr anchor="t">
            <a:noAutofit/>
          </a:bodyPr>
          <a:lstStyle>
            <a:lvl1pPr marL="0" indent="0">
              <a:buNone/>
              <a:defRPr sz="1600" b="0">
                <a:solidFill>
                  <a:schemeClr val="tx1">
                    <a:lumMod val="65000"/>
                    <a:lumOff val="3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Tree>
    <p:extLst>
      <p:ext uri="{BB962C8B-B14F-4D97-AF65-F5344CB8AC3E}">
        <p14:creationId xmlns:p14="http://schemas.microsoft.com/office/powerpoint/2010/main" val="919352225"/>
      </p:ext>
    </p:extLst>
  </p:cSld>
  <p:clrMapOvr>
    <a:masterClrMapping/>
  </p:clrMapOvr>
  <p:extLst>
    <p:ext uri="{DCECCB84-F9BA-43D5-87BE-67443E8EF086}">
      <p15:sldGuideLst xmlns:p15="http://schemas.microsoft.com/office/powerpoint/2012/main">
        <p15:guide id="1" orient="horz" pos="840">
          <p15:clr>
            <a:srgbClr val="FBAE40"/>
          </p15:clr>
        </p15:guide>
        <p15:guide id="2" pos="576">
          <p15:clr>
            <a:srgbClr val="FBAE40"/>
          </p15:clr>
        </p15:guide>
        <p15:guide id="3" orient="horz" pos="3744">
          <p15:clr>
            <a:srgbClr val="FBAE40"/>
          </p15:clr>
        </p15:guide>
        <p15:guide id="4" pos="6864">
          <p15:clr>
            <a:srgbClr val="FBAE40"/>
          </p15:clr>
        </p15:guide>
        <p15:guide id="5" pos="4560">
          <p15:clr>
            <a:srgbClr val="FBAE40"/>
          </p15:clr>
        </p15:guide>
        <p15:guide id="6" orient="horz" pos="1512">
          <p15:clr>
            <a:srgbClr val="FBAE40"/>
          </p15:clr>
        </p15:guide>
        <p15:guide id="7" orient="horz" pos="360">
          <p15:clr>
            <a:srgbClr val="FBAE40"/>
          </p15:clr>
        </p15:guide>
        <p15:guide id="8" pos="1032">
          <p15:clr>
            <a:srgbClr val="FBAE40"/>
          </p15:clr>
        </p15:guide>
        <p15:guide id="9" pos="3720">
          <p15:clr>
            <a:srgbClr val="FBAE40"/>
          </p15:clr>
        </p15:guide>
        <p15:guide id="10" pos="6360">
          <p15:clr>
            <a:srgbClr val="FBAE40"/>
          </p15:clr>
        </p15:guide>
        <p15:guide id="11" pos="7152">
          <p15:clr>
            <a:srgbClr val="FBAE40"/>
          </p15:clr>
        </p15:guide>
        <p15:guide id="12" pos="672">
          <p15:clr>
            <a:srgbClr val="FBAE40"/>
          </p15:clr>
        </p15:guide>
        <p15:guide id="13" pos="7056">
          <p15:clr>
            <a:srgbClr val="FBAE40"/>
          </p15:clr>
        </p15:guide>
        <p15:guide id="14" orient="horz" pos="2448">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D414779-4CEE-EEAD-8A66-EE043E90B44F}"/>
              </a:ext>
            </a:extLst>
          </p:cNvPr>
          <p:cNvSpPr/>
          <p:nvPr userDrawn="1"/>
        </p:nvSpPr>
        <p:spPr>
          <a:xfrm>
            <a:off x="1611313" y="3215390"/>
            <a:ext cx="2638398" cy="364261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4C9E92B-FE67-1F3D-DCA0-195195A4AB6A}"/>
              </a:ext>
            </a:extLst>
          </p:cNvPr>
          <p:cNvSpPr>
            <a:spLocks noGrp="1"/>
          </p:cNvSpPr>
          <p:nvPr>
            <p:ph type="title"/>
          </p:nvPr>
        </p:nvSpPr>
        <p:spPr>
          <a:xfrm>
            <a:off x="914400" y="796698"/>
            <a:ext cx="10439400" cy="1325563"/>
          </a:xfrm>
        </p:spPr>
        <p:txBody>
          <a:bodyPr anchor="t">
            <a:noAutofit/>
          </a:bodyPr>
          <a:lstStyle>
            <a:lvl1pPr>
              <a:defRPr sz="4800">
                <a:latin typeface="Poppins" pitchFamily="2" charset="77"/>
                <a:cs typeface="Poppins" pitchFamily="2" charset="77"/>
              </a:defRPr>
            </a:lvl1pPr>
          </a:lstStyle>
          <a:p>
            <a:r>
              <a:rPr lang="en-US" dirty="0"/>
              <a:t>Click to edit Master title style</a:t>
            </a:r>
          </a:p>
        </p:txBody>
      </p:sp>
      <p:cxnSp>
        <p:nvCxnSpPr>
          <p:cNvPr id="10" name="Straight Connector 9">
            <a:extLst>
              <a:ext uri="{FF2B5EF4-FFF2-40B4-BE49-F238E27FC236}">
                <a16:creationId xmlns:a16="http://schemas.microsoft.com/office/drawing/2014/main" id="{3FB318F3-41C4-0F1C-1CBD-D5A32280E575}"/>
              </a:ext>
            </a:extLst>
          </p:cNvPr>
          <p:cNvCxnSpPr>
            <a:cxnSpLocks/>
          </p:cNvCxnSpPr>
          <p:nvPr userDrawn="1"/>
        </p:nvCxnSpPr>
        <p:spPr>
          <a:xfrm>
            <a:off x="11353800" y="566057"/>
            <a:ext cx="304800" cy="0"/>
          </a:xfrm>
          <a:prstGeom prst="line">
            <a:avLst/>
          </a:prstGeom>
          <a:ln w="19050">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0C43CC35-4750-6912-E49F-E917DF9AB637}"/>
              </a:ext>
            </a:extLst>
          </p:cNvPr>
          <p:cNvCxnSpPr>
            <a:cxnSpLocks/>
          </p:cNvCxnSpPr>
          <p:nvPr userDrawn="1"/>
        </p:nvCxnSpPr>
        <p:spPr>
          <a:xfrm>
            <a:off x="11353800" y="653143"/>
            <a:ext cx="304800" cy="0"/>
          </a:xfrm>
          <a:prstGeom prst="line">
            <a:avLst/>
          </a:prstGeom>
          <a:ln w="19050">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sp>
        <p:nvSpPr>
          <p:cNvPr id="8" name="Text Placeholder 7">
            <a:extLst>
              <a:ext uri="{FF2B5EF4-FFF2-40B4-BE49-F238E27FC236}">
                <a16:creationId xmlns:a16="http://schemas.microsoft.com/office/drawing/2014/main" id="{CF06E8DC-A0CF-0798-ADF8-761E7E68BAC4}"/>
              </a:ext>
            </a:extLst>
          </p:cNvPr>
          <p:cNvSpPr>
            <a:spLocks noGrp="1"/>
          </p:cNvSpPr>
          <p:nvPr>
            <p:ph type="body" sz="quarter" idx="13"/>
          </p:nvPr>
        </p:nvSpPr>
        <p:spPr>
          <a:xfrm>
            <a:off x="4675414" y="2685822"/>
            <a:ext cx="2917371" cy="743178"/>
          </a:xfrm>
        </p:spPr>
        <p:txBody>
          <a:bodyPr anchor="b">
            <a:noAutofit/>
          </a:bodyPr>
          <a:lstStyle>
            <a:lvl1pPr marL="0" indent="0">
              <a:buNone/>
              <a:defRPr sz="2200" b="1">
                <a:solidFill>
                  <a:schemeClr val="tx1">
                    <a:lumMod val="75000"/>
                    <a:lumOff val="2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5" name="Text Placeholder 7">
            <a:extLst>
              <a:ext uri="{FF2B5EF4-FFF2-40B4-BE49-F238E27FC236}">
                <a16:creationId xmlns:a16="http://schemas.microsoft.com/office/drawing/2014/main" id="{2D2F8532-EAC1-4C87-C49E-5B099E83972D}"/>
              </a:ext>
            </a:extLst>
          </p:cNvPr>
          <p:cNvSpPr>
            <a:spLocks noGrp="1"/>
          </p:cNvSpPr>
          <p:nvPr>
            <p:ph type="body" sz="quarter" idx="15"/>
          </p:nvPr>
        </p:nvSpPr>
        <p:spPr>
          <a:xfrm>
            <a:off x="8284028" y="2685822"/>
            <a:ext cx="2917371" cy="743178"/>
          </a:xfrm>
        </p:spPr>
        <p:txBody>
          <a:bodyPr anchor="b">
            <a:noAutofit/>
          </a:bodyPr>
          <a:lstStyle>
            <a:lvl1pPr marL="0" indent="0">
              <a:buNone/>
              <a:defRPr sz="2200" b="1">
                <a:solidFill>
                  <a:schemeClr val="tx1">
                    <a:lumMod val="75000"/>
                    <a:lumOff val="2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7" name="Text Placeholder 7">
            <a:extLst>
              <a:ext uri="{FF2B5EF4-FFF2-40B4-BE49-F238E27FC236}">
                <a16:creationId xmlns:a16="http://schemas.microsoft.com/office/drawing/2014/main" id="{2A8B99F6-09B0-9487-3A2A-0062188384B3}"/>
              </a:ext>
            </a:extLst>
          </p:cNvPr>
          <p:cNvSpPr>
            <a:spLocks noGrp="1"/>
          </p:cNvSpPr>
          <p:nvPr>
            <p:ph type="body" sz="quarter" idx="17"/>
          </p:nvPr>
        </p:nvSpPr>
        <p:spPr>
          <a:xfrm>
            <a:off x="4675414" y="3886200"/>
            <a:ext cx="2917371" cy="2057400"/>
          </a:xfrm>
        </p:spPr>
        <p:txBody>
          <a:bodyPr anchor="t">
            <a:noAutofit/>
          </a:bodyPr>
          <a:lstStyle>
            <a:lvl1pPr marL="0" indent="0">
              <a:buNone/>
              <a:defRPr sz="1600" b="0">
                <a:solidFill>
                  <a:schemeClr val="tx1">
                    <a:lumMod val="65000"/>
                    <a:lumOff val="3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8" name="Text Placeholder 7">
            <a:extLst>
              <a:ext uri="{FF2B5EF4-FFF2-40B4-BE49-F238E27FC236}">
                <a16:creationId xmlns:a16="http://schemas.microsoft.com/office/drawing/2014/main" id="{E2F86FE2-AC0C-C76C-B2BD-9A02FA2E0205}"/>
              </a:ext>
            </a:extLst>
          </p:cNvPr>
          <p:cNvSpPr>
            <a:spLocks noGrp="1"/>
          </p:cNvSpPr>
          <p:nvPr>
            <p:ph type="body" sz="quarter" idx="18"/>
          </p:nvPr>
        </p:nvSpPr>
        <p:spPr>
          <a:xfrm>
            <a:off x="8284027" y="3886200"/>
            <a:ext cx="2917371" cy="2057400"/>
          </a:xfrm>
        </p:spPr>
        <p:txBody>
          <a:bodyPr anchor="t">
            <a:noAutofit/>
          </a:bodyPr>
          <a:lstStyle>
            <a:lvl1pPr marL="0" indent="0">
              <a:buNone/>
              <a:defRPr sz="1600" b="0">
                <a:solidFill>
                  <a:schemeClr val="tx1">
                    <a:lumMod val="65000"/>
                    <a:lumOff val="3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7" name="Picture Placeholder 6">
            <a:extLst>
              <a:ext uri="{FF2B5EF4-FFF2-40B4-BE49-F238E27FC236}">
                <a16:creationId xmlns:a16="http://schemas.microsoft.com/office/drawing/2014/main" id="{34235A04-C2C9-A7DC-3FE5-1E7D27C0E13D}"/>
              </a:ext>
            </a:extLst>
          </p:cNvPr>
          <p:cNvSpPr>
            <a:spLocks noGrp="1"/>
          </p:cNvSpPr>
          <p:nvPr>
            <p:ph type="pic" sz="quarter" idx="19"/>
          </p:nvPr>
        </p:nvSpPr>
        <p:spPr>
          <a:xfrm>
            <a:off x="914400" y="2627313"/>
            <a:ext cx="2525713" cy="3316287"/>
          </a:xfrm>
        </p:spPr>
        <p:txBody>
          <a:bodyPr/>
          <a:lstStyle/>
          <a:p>
            <a:endParaRPr lang="en-US"/>
          </a:p>
        </p:txBody>
      </p:sp>
      <p:sp>
        <p:nvSpPr>
          <p:cNvPr id="3" name="Text Placeholder 12">
            <a:extLst>
              <a:ext uri="{FF2B5EF4-FFF2-40B4-BE49-F238E27FC236}">
                <a16:creationId xmlns:a16="http://schemas.microsoft.com/office/drawing/2014/main" id="{7104C814-4179-5378-738C-F0AEB2D153F3}"/>
              </a:ext>
            </a:extLst>
          </p:cNvPr>
          <p:cNvSpPr>
            <a:spLocks noGrp="1"/>
          </p:cNvSpPr>
          <p:nvPr>
            <p:ph type="body" sz="quarter" idx="20"/>
          </p:nvPr>
        </p:nvSpPr>
        <p:spPr>
          <a:xfrm>
            <a:off x="8902700" y="6573838"/>
            <a:ext cx="2870200" cy="284162"/>
          </a:xfrm>
        </p:spPr>
        <p:txBody>
          <a:bodyPr>
            <a:noAutofit/>
          </a:bodyPr>
          <a:lstStyle>
            <a:lvl1pPr marL="0" indent="0" algn="r">
              <a:buNone/>
              <a:defRPr sz="1000">
                <a:solidFill>
                  <a:schemeClr val="tx1">
                    <a:lumMod val="50000"/>
                    <a:lumOff val="50000"/>
                  </a:schemeClr>
                </a:solidFill>
              </a:defRPr>
            </a:lvl1pPr>
            <a:lvl2pPr marL="457200" indent="0">
              <a:buNone/>
              <a:defRPr sz="1000"/>
            </a:lvl2pPr>
            <a:lvl3pPr marL="914400" indent="0">
              <a:buNone/>
              <a:defRPr sz="1000"/>
            </a:lvl3pPr>
            <a:lvl4pPr marL="1371600" indent="0">
              <a:buNone/>
              <a:defRPr sz="1000"/>
            </a:lvl4pPr>
            <a:lvl5pPr marL="1828800" indent="0">
              <a:buNone/>
              <a:defRPr sz="1000"/>
            </a:lvl5pPr>
          </a:lstStyle>
          <a:p>
            <a:pPr lvl="0"/>
            <a:r>
              <a:rPr lang="en-US" dirty="0"/>
              <a:t>Click to edit Master text styles</a:t>
            </a:r>
          </a:p>
        </p:txBody>
      </p:sp>
    </p:spTree>
    <p:extLst>
      <p:ext uri="{BB962C8B-B14F-4D97-AF65-F5344CB8AC3E}">
        <p14:creationId xmlns:p14="http://schemas.microsoft.com/office/powerpoint/2010/main" val="1404326330"/>
      </p:ext>
    </p:extLst>
  </p:cSld>
  <p:clrMapOvr>
    <a:masterClrMapping/>
  </p:clrMapOvr>
  <p:extLst>
    <p:ext uri="{DCECCB84-F9BA-43D5-87BE-67443E8EF086}">
      <p15:sldGuideLst xmlns:p15="http://schemas.microsoft.com/office/powerpoint/2012/main">
        <p15:guide id="1" orient="horz" pos="840">
          <p15:clr>
            <a:srgbClr val="FBAE40"/>
          </p15:clr>
        </p15:guide>
        <p15:guide id="2" pos="576">
          <p15:clr>
            <a:srgbClr val="FBAE40"/>
          </p15:clr>
        </p15:guide>
        <p15:guide id="3" orient="horz" pos="3744">
          <p15:clr>
            <a:srgbClr val="FBAE40"/>
          </p15:clr>
        </p15:guide>
        <p15:guide id="4" pos="6864">
          <p15:clr>
            <a:srgbClr val="FBAE40"/>
          </p15:clr>
        </p15:guide>
        <p15:guide id="5" pos="4560">
          <p15:clr>
            <a:srgbClr val="FBAE40"/>
          </p15:clr>
        </p15:guide>
        <p15:guide id="6" orient="horz" pos="1655">
          <p15:clr>
            <a:srgbClr val="FBAE40"/>
          </p15:clr>
        </p15:guide>
        <p15:guide id="7" orient="horz" pos="360">
          <p15:clr>
            <a:srgbClr val="FBAE40"/>
          </p15:clr>
        </p15:guide>
        <p15:guide id="8" pos="1015">
          <p15:clr>
            <a:srgbClr val="FBAE40"/>
          </p15:clr>
        </p15:guide>
        <p15:guide id="9" pos="2167">
          <p15:clr>
            <a:srgbClr val="FBAE40"/>
          </p15:clr>
        </p15:guide>
        <p15:guide id="10" pos="6360">
          <p15:clr>
            <a:srgbClr val="FBAE40"/>
          </p15:clr>
        </p15:guide>
        <p15:guide id="11" pos="7152">
          <p15:clr>
            <a:srgbClr val="FBAE40"/>
          </p15:clr>
        </p15:guide>
        <p15:guide id="12" pos="672">
          <p15:clr>
            <a:srgbClr val="FBAE40"/>
          </p15:clr>
        </p15:guide>
        <p15:guide id="13" pos="7056">
          <p15:clr>
            <a:srgbClr val="FBAE40"/>
          </p15:clr>
        </p15:guide>
        <p15:guide id="14" orient="horz" pos="2448">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7_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FB883CC-094E-7039-9807-58F11002611B}"/>
              </a:ext>
            </a:extLst>
          </p:cNvPr>
          <p:cNvSpPr/>
          <p:nvPr userDrawn="1"/>
        </p:nvSpPr>
        <p:spPr>
          <a:xfrm>
            <a:off x="0" y="0"/>
            <a:ext cx="5358984" cy="6858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4C9E92B-FE67-1F3D-DCA0-195195A4AB6A}"/>
              </a:ext>
            </a:extLst>
          </p:cNvPr>
          <p:cNvSpPr>
            <a:spLocks noGrp="1"/>
          </p:cNvSpPr>
          <p:nvPr>
            <p:ph type="title"/>
          </p:nvPr>
        </p:nvSpPr>
        <p:spPr>
          <a:xfrm>
            <a:off x="914400" y="796698"/>
            <a:ext cx="10439400" cy="1325563"/>
          </a:xfrm>
        </p:spPr>
        <p:txBody>
          <a:bodyPr anchor="t">
            <a:noAutofit/>
          </a:bodyPr>
          <a:lstStyle>
            <a:lvl1pPr>
              <a:defRPr sz="4800">
                <a:latin typeface="Poppins" pitchFamily="2" charset="77"/>
                <a:cs typeface="Poppins" pitchFamily="2" charset="77"/>
              </a:defRPr>
            </a:lvl1pPr>
          </a:lstStyle>
          <a:p>
            <a:r>
              <a:rPr lang="en-US" dirty="0"/>
              <a:t>Click to edit Master title style</a:t>
            </a:r>
          </a:p>
        </p:txBody>
      </p:sp>
      <p:cxnSp>
        <p:nvCxnSpPr>
          <p:cNvPr id="10" name="Straight Connector 9">
            <a:extLst>
              <a:ext uri="{FF2B5EF4-FFF2-40B4-BE49-F238E27FC236}">
                <a16:creationId xmlns:a16="http://schemas.microsoft.com/office/drawing/2014/main" id="{3FB318F3-41C4-0F1C-1CBD-D5A32280E575}"/>
              </a:ext>
            </a:extLst>
          </p:cNvPr>
          <p:cNvCxnSpPr>
            <a:cxnSpLocks/>
          </p:cNvCxnSpPr>
          <p:nvPr userDrawn="1"/>
        </p:nvCxnSpPr>
        <p:spPr>
          <a:xfrm>
            <a:off x="11353800" y="566057"/>
            <a:ext cx="304800" cy="0"/>
          </a:xfrm>
          <a:prstGeom prst="line">
            <a:avLst/>
          </a:prstGeom>
          <a:ln w="19050">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0C43CC35-4750-6912-E49F-E917DF9AB637}"/>
              </a:ext>
            </a:extLst>
          </p:cNvPr>
          <p:cNvCxnSpPr>
            <a:cxnSpLocks/>
          </p:cNvCxnSpPr>
          <p:nvPr userDrawn="1"/>
        </p:nvCxnSpPr>
        <p:spPr>
          <a:xfrm>
            <a:off x="11353800" y="653143"/>
            <a:ext cx="304800" cy="0"/>
          </a:xfrm>
          <a:prstGeom prst="line">
            <a:avLst/>
          </a:prstGeom>
          <a:ln w="19050">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sp>
        <p:nvSpPr>
          <p:cNvPr id="12" name="Text Placeholder 7">
            <a:extLst>
              <a:ext uri="{FF2B5EF4-FFF2-40B4-BE49-F238E27FC236}">
                <a16:creationId xmlns:a16="http://schemas.microsoft.com/office/drawing/2014/main" id="{FCFA915D-63BE-A1E7-E7C6-A8B7F841C27B}"/>
              </a:ext>
            </a:extLst>
          </p:cNvPr>
          <p:cNvSpPr>
            <a:spLocks noGrp="1"/>
          </p:cNvSpPr>
          <p:nvPr>
            <p:ph type="body" sz="quarter" idx="14"/>
          </p:nvPr>
        </p:nvSpPr>
        <p:spPr>
          <a:xfrm>
            <a:off x="1066800" y="2674936"/>
            <a:ext cx="2917371" cy="743178"/>
          </a:xfrm>
        </p:spPr>
        <p:txBody>
          <a:bodyPr anchor="b">
            <a:noAutofit/>
          </a:bodyPr>
          <a:lstStyle>
            <a:lvl1pPr marL="0" indent="0">
              <a:buNone/>
              <a:defRPr sz="2200" b="1">
                <a:solidFill>
                  <a:schemeClr val="tx1">
                    <a:lumMod val="75000"/>
                    <a:lumOff val="2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5" name="Text Placeholder 7">
            <a:extLst>
              <a:ext uri="{FF2B5EF4-FFF2-40B4-BE49-F238E27FC236}">
                <a16:creationId xmlns:a16="http://schemas.microsoft.com/office/drawing/2014/main" id="{2D2F8532-EAC1-4C87-C49E-5B099E83972D}"/>
              </a:ext>
            </a:extLst>
          </p:cNvPr>
          <p:cNvSpPr>
            <a:spLocks noGrp="1"/>
          </p:cNvSpPr>
          <p:nvPr>
            <p:ph type="body" sz="quarter" idx="15"/>
          </p:nvPr>
        </p:nvSpPr>
        <p:spPr>
          <a:xfrm>
            <a:off x="8284028" y="2685822"/>
            <a:ext cx="2917371" cy="743178"/>
          </a:xfrm>
        </p:spPr>
        <p:txBody>
          <a:bodyPr anchor="b">
            <a:noAutofit/>
          </a:bodyPr>
          <a:lstStyle>
            <a:lvl1pPr marL="0" indent="0">
              <a:buNone/>
              <a:defRPr sz="2200" b="1">
                <a:solidFill>
                  <a:schemeClr val="tx1">
                    <a:lumMod val="75000"/>
                    <a:lumOff val="2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6" name="Text Placeholder 7">
            <a:extLst>
              <a:ext uri="{FF2B5EF4-FFF2-40B4-BE49-F238E27FC236}">
                <a16:creationId xmlns:a16="http://schemas.microsoft.com/office/drawing/2014/main" id="{267078C8-F910-8FC3-7286-ADF1FB40862C}"/>
              </a:ext>
            </a:extLst>
          </p:cNvPr>
          <p:cNvSpPr>
            <a:spLocks noGrp="1"/>
          </p:cNvSpPr>
          <p:nvPr>
            <p:ph type="body" sz="quarter" idx="16"/>
          </p:nvPr>
        </p:nvSpPr>
        <p:spPr>
          <a:xfrm>
            <a:off x="1066800" y="3886200"/>
            <a:ext cx="2917371" cy="2057400"/>
          </a:xfrm>
        </p:spPr>
        <p:txBody>
          <a:bodyPr anchor="t">
            <a:noAutofit/>
          </a:bodyPr>
          <a:lstStyle>
            <a:lvl1pPr marL="0" indent="0">
              <a:buNone/>
              <a:defRPr sz="1600" b="0">
                <a:solidFill>
                  <a:schemeClr val="tx1">
                    <a:lumMod val="65000"/>
                    <a:lumOff val="3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8" name="Text Placeholder 7">
            <a:extLst>
              <a:ext uri="{FF2B5EF4-FFF2-40B4-BE49-F238E27FC236}">
                <a16:creationId xmlns:a16="http://schemas.microsoft.com/office/drawing/2014/main" id="{E2F86FE2-AC0C-C76C-B2BD-9A02FA2E0205}"/>
              </a:ext>
            </a:extLst>
          </p:cNvPr>
          <p:cNvSpPr>
            <a:spLocks noGrp="1"/>
          </p:cNvSpPr>
          <p:nvPr>
            <p:ph type="body" sz="quarter" idx="18"/>
          </p:nvPr>
        </p:nvSpPr>
        <p:spPr>
          <a:xfrm>
            <a:off x="8284027" y="3886200"/>
            <a:ext cx="2917371" cy="2057400"/>
          </a:xfrm>
        </p:spPr>
        <p:txBody>
          <a:bodyPr anchor="t">
            <a:noAutofit/>
          </a:bodyPr>
          <a:lstStyle>
            <a:lvl1pPr marL="0" indent="0">
              <a:buNone/>
              <a:defRPr sz="1600" b="0">
                <a:solidFill>
                  <a:schemeClr val="tx1">
                    <a:lumMod val="65000"/>
                    <a:lumOff val="3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7" name="Picture Placeholder 6">
            <a:extLst>
              <a:ext uri="{FF2B5EF4-FFF2-40B4-BE49-F238E27FC236}">
                <a16:creationId xmlns:a16="http://schemas.microsoft.com/office/drawing/2014/main" id="{8FDDBBAD-B928-4819-64F5-80A5AECD71CB}"/>
              </a:ext>
            </a:extLst>
          </p:cNvPr>
          <p:cNvSpPr>
            <a:spLocks noGrp="1"/>
          </p:cNvSpPr>
          <p:nvPr>
            <p:ph type="pic" sz="quarter" idx="19"/>
          </p:nvPr>
        </p:nvSpPr>
        <p:spPr>
          <a:xfrm>
            <a:off x="4381500" y="2171699"/>
            <a:ext cx="2971800" cy="4549775"/>
          </a:xfrm>
        </p:spPr>
        <p:txBody>
          <a:bodyPr/>
          <a:lstStyle/>
          <a:p>
            <a:endParaRPr lang="en-US"/>
          </a:p>
        </p:txBody>
      </p:sp>
      <p:sp>
        <p:nvSpPr>
          <p:cNvPr id="3" name="Text Placeholder 12">
            <a:extLst>
              <a:ext uri="{FF2B5EF4-FFF2-40B4-BE49-F238E27FC236}">
                <a16:creationId xmlns:a16="http://schemas.microsoft.com/office/drawing/2014/main" id="{8B3586BE-78C6-E426-9F3C-F59381E5CD88}"/>
              </a:ext>
            </a:extLst>
          </p:cNvPr>
          <p:cNvSpPr>
            <a:spLocks noGrp="1"/>
          </p:cNvSpPr>
          <p:nvPr>
            <p:ph type="body" sz="quarter" idx="20"/>
          </p:nvPr>
        </p:nvSpPr>
        <p:spPr>
          <a:xfrm>
            <a:off x="8902700" y="6573838"/>
            <a:ext cx="2870200" cy="284162"/>
          </a:xfrm>
        </p:spPr>
        <p:txBody>
          <a:bodyPr>
            <a:noAutofit/>
          </a:bodyPr>
          <a:lstStyle>
            <a:lvl1pPr marL="0" indent="0" algn="r">
              <a:buNone/>
              <a:defRPr sz="1000">
                <a:solidFill>
                  <a:schemeClr val="tx1">
                    <a:lumMod val="50000"/>
                    <a:lumOff val="50000"/>
                  </a:schemeClr>
                </a:solidFill>
              </a:defRPr>
            </a:lvl1pPr>
            <a:lvl2pPr marL="457200" indent="0">
              <a:buNone/>
              <a:defRPr sz="1000"/>
            </a:lvl2pPr>
            <a:lvl3pPr marL="914400" indent="0">
              <a:buNone/>
              <a:defRPr sz="1000"/>
            </a:lvl3pPr>
            <a:lvl4pPr marL="1371600" indent="0">
              <a:buNone/>
              <a:defRPr sz="1000"/>
            </a:lvl4pPr>
            <a:lvl5pPr marL="1828800" indent="0">
              <a:buNone/>
              <a:defRPr sz="1000"/>
            </a:lvl5pPr>
          </a:lstStyle>
          <a:p>
            <a:pPr lvl="0"/>
            <a:r>
              <a:rPr lang="en-US" dirty="0"/>
              <a:t>Click to edit Master text styles</a:t>
            </a:r>
          </a:p>
        </p:txBody>
      </p:sp>
    </p:spTree>
    <p:extLst>
      <p:ext uri="{BB962C8B-B14F-4D97-AF65-F5344CB8AC3E}">
        <p14:creationId xmlns:p14="http://schemas.microsoft.com/office/powerpoint/2010/main" val="464081889"/>
      </p:ext>
    </p:extLst>
  </p:cSld>
  <p:clrMapOvr>
    <a:masterClrMapping/>
  </p:clrMapOvr>
  <p:extLst>
    <p:ext uri="{DCECCB84-F9BA-43D5-87BE-67443E8EF086}">
      <p15:sldGuideLst xmlns:p15="http://schemas.microsoft.com/office/powerpoint/2012/main">
        <p15:guide id="1" orient="horz" pos="840">
          <p15:clr>
            <a:srgbClr val="FBAE40"/>
          </p15:clr>
        </p15:guide>
        <p15:guide id="2" pos="576">
          <p15:clr>
            <a:srgbClr val="FBAE40"/>
          </p15:clr>
        </p15:guide>
        <p15:guide id="3" orient="horz" pos="3744">
          <p15:clr>
            <a:srgbClr val="FBAE40"/>
          </p15:clr>
        </p15:guide>
        <p15:guide id="5" pos="4632">
          <p15:clr>
            <a:srgbClr val="FBAE40"/>
          </p15:clr>
        </p15:guide>
        <p15:guide id="6" orient="horz" pos="1368">
          <p15:clr>
            <a:srgbClr val="FBAE40"/>
          </p15:clr>
        </p15:guide>
        <p15:guide id="7" orient="horz" pos="360">
          <p15:clr>
            <a:srgbClr val="FBAE40"/>
          </p15:clr>
        </p15:guide>
        <p15:guide id="9" pos="2760">
          <p15:clr>
            <a:srgbClr val="FBAE40"/>
          </p15:clr>
        </p15:guide>
        <p15:guide id="11" pos="7159">
          <p15:clr>
            <a:srgbClr val="FBAE40"/>
          </p15:clr>
        </p15:guide>
        <p15:guide id="12" pos="672">
          <p15:clr>
            <a:srgbClr val="FBAE40"/>
          </p15:clr>
        </p15:guide>
        <p15:guide id="14" orient="horz" pos="2448">
          <p15:clr>
            <a:srgbClr val="FBAE40"/>
          </p15:clr>
        </p15:guide>
        <p15:guide id="15" pos="7056">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8_Title and Conten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5949CF9-AE80-D4A2-E0FC-126A4E8ECBCB}"/>
              </a:ext>
            </a:extLst>
          </p:cNvPr>
          <p:cNvSpPr/>
          <p:nvPr userDrawn="1"/>
        </p:nvSpPr>
        <p:spPr>
          <a:xfrm>
            <a:off x="6096000" y="1"/>
            <a:ext cx="6096000" cy="6858000"/>
          </a:xfrm>
          <a:prstGeom prst="rect">
            <a:avLst/>
          </a:prstGeom>
          <a:solidFill>
            <a:srgbClr val="F1F4F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4C9E92B-FE67-1F3D-DCA0-195195A4AB6A}"/>
              </a:ext>
            </a:extLst>
          </p:cNvPr>
          <p:cNvSpPr>
            <a:spLocks noGrp="1"/>
          </p:cNvSpPr>
          <p:nvPr>
            <p:ph type="title"/>
          </p:nvPr>
        </p:nvSpPr>
        <p:spPr>
          <a:xfrm>
            <a:off x="932546" y="4618037"/>
            <a:ext cx="9314540" cy="1325563"/>
          </a:xfrm>
        </p:spPr>
        <p:txBody>
          <a:bodyPr anchor="b">
            <a:noAutofit/>
          </a:bodyPr>
          <a:lstStyle>
            <a:lvl1pPr algn="r">
              <a:defRPr sz="4800">
                <a:latin typeface="Poppins" pitchFamily="2" charset="77"/>
                <a:cs typeface="Poppins" pitchFamily="2" charset="77"/>
              </a:defRPr>
            </a:lvl1pPr>
          </a:lstStyle>
          <a:p>
            <a:r>
              <a:rPr lang="en-US" dirty="0"/>
              <a:t>Click to edit Master title style</a:t>
            </a:r>
          </a:p>
        </p:txBody>
      </p:sp>
      <p:cxnSp>
        <p:nvCxnSpPr>
          <p:cNvPr id="10" name="Straight Connector 9">
            <a:extLst>
              <a:ext uri="{FF2B5EF4-FFF2-40B4-BE49-F238E27FC236}">
                <a16:creationId xmlns:a16="http://schemas.microsoft.com/office/drawing/2014/main" id="{3FB318F3-41C4-0F1C-1CBD-D5A32280E575}"/>
              </a:ext>
            </a:extLst>
          </p:cNvPr>
          <p:cNvCxnSpPr>
            <a:cxnSpLocks/>
          </p:cNvCxnSpPr>
          <p:nvPr userDrawn="1"/>
        </p:nvCxnSpPr>
        <p:spPr>
          <a:xfrm>
            <a:off x="11353800" y="566057"/>
            <a:ext cx="304800" cy="0"/>
          </a:xfrm>
          <a:prstGeom prst="line">
            <a:avLst/>
          </a:prstGeom>
          <a:ln w="19050">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0C43CC35-4750-6912-E49F-E917DF9AB637}"/>
              </a:ext>
            </a:extLst>
          </p:cNvPr>
          <p:cNvCxnSpPr>
            <a:cxnSpLocks/>
          </p:cNvCxnSpPr>
          <p:nvPr userDrawn="1"/>
        </p:nvCxnSpPr>
        <p:spPr>
          <a:xfrm>
            <a:off x="11353800" y="653143"/>
            <a:ext cx="304800" cy="0"/>
          </a:xfrm>
          <a:prstGeom prst="line">
            <a:avLst/>
          </a:prstGeom>
          <a:ln w="19050">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sp>
        <p:nvSpPr>
          <p:cNvPr id="8" name="Text Placeholder 7">
            <a:extLst>
              <a:ext uri="{FF2B5EF4-FFF2-40B4-BE49-F238E27FC236}">
                <a16:creationId xmlns:a16="http://schemas.microsoft.com/office/drawing/2014/main" id="{CF06E8DC-A0CF-0798-ADF8-761E7E68BAC4}"/>
              </a:ext>
            </a:extLst>
          </p:cNvPr>
          <p:cNvSpPr>
            <a:spLocks noGrp="1"/>
          </p:cNvSpPr>
          <p:nvPr>
            <p:ph type="body" sz="quarter" idx="13"/>
          </p:nvPr>
        </p:nvSpPr>
        <p:spPr>
          <a:xfrm>
            <a:off x="1066797" y="914400"/>
            <a:ext cx="2917371" cy="743178"/>
          </a:xfrm>
        </p:spPr>
        <p:txBody>
          <a:bodyPr anchor="b">
            <a:noAutofit/>
          </a:bodyPr>
          <a:lstStyle>
            <a:lvl1pPr marL="0" indent="0">
              <a:buNone/>
              <a:defRPr sz="2200" b="1">
                <a:solidFill>
                  <a:schemeClr val="tx1">
                    <a:lumMod val="75000"/>
                    <a:lumOff val="2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2" name="Text Placeholder 7">
            <a:extLst>
              <a:ext uri="{FF2B5EF4-FFF2-40B4-BE49-F238E27FC236}">
                <a16:creationId xmlns:a16="http://schemas.microsoft.com/office/drawing/2014/main" id="{FCFA915D-63BE-A1E7-E7C6-A8B7F841C27B}"/>
              </a:ext>
            </a:extLst>
          </p:cNvPr>
          <p:cNvSpPr>
            <a:spLocks noGrp="1"/>
          </p:cNvSpPr>
          <p:nvPr>
            <p:ph type="body" sz="quarter" idx="14"/>
          </p:nvPr>
        </p:nvSpPr>
        <p:spPr>
          <a:xfrm>
            <a:off x="4675413" y="914400"/>
            <a:ext cx="2917371" cy="743178"/>
          </a:xfrm>
        </p:spPr>
        <p:txBody>
          <a:bodyPr anchor="b">
            <a:noAutofit/>
          </a:bodyPr>
          <a:lstStyle>
            <a:lvl1pPr marL="0" indent="0">
              <a:buNone/>
              <a:defRPr sz="2200" b="1">
                <a:solidFill>
                  <a:schemeClr val="tx1">
                    <a:lumMod val="75000"/>
                    <a:lumOff val="2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5" name="Text Placeholder 7">
            <a:extLst>
              <a:ext uri="{FF2B5EF4-FFF2-40B4-BE49-F238E27FC236}">
                <a16:creationId xmlns:a16="http://schemas.microsoft.com/office/drawing/2014/main" id="{2D2F8532-EAC1-4C87-C49E-5B099E83972D}"/>
              </a:ext>
            </a:extLst>
          </p:cNvPr>
          <p:cNvSpPr>
            <a:spLocks noGrp="1"/>
          </p:cNvSpPr>
          <p:nvPr>
            <p:ph type="body" sz="quarter" idx="15"/>
          </p:nvPr>
        </p:nvSpPr>
        <p:spPr>
          <a:xfrm>
            <a:off x="8284029" y="914400"/>
            <a:ext cx="2917371" cy="743178"/>
          </a:xfrm>
        </p:spPr>
        <p:txBody>
          <a:bodyPr anchor="b">
            <a:noAutofit/>
          </a:bodyPr>
          <a:lstStyle>
            <a:lvl1pPr marL="0" indent="0">
              <a:buNone/>
              <a:defRPr sz="2200" b="1">
                <a:solidFill>
                  <a:schemeClr val="tx1">
                    <a:lumMod val="75000"/>
                    <a:lumOff val="2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6" name="Text Placeholder 7">
            <a:extLst>
              <a:ext uri="{FF2B5EF4-FFF2-40B4-BE49-F238E27FC236}">
                <a16:creationId xmlns:a16="http://schemas.microsoft.com/office/drawing/2014/main" id="{267078C8-F910-8FC3-7286-ADF1FB40862C}"/>
              </a:ext>
            </a:extLst>
          </p:cNvPr>
          <p:cNvSpPr>
            <a:spLocks noGrp="1"/>
          </p:cNvSpPr>
          <p:nvPr>
            <p:ph type="body" sz="quarter" idx="16"/>
          </p:nvPr>
        </p:nvSpPr>
        <p:spPr>
          <a:xfrm>
            <a:off x="1066800" y="2098221"/>
            <a:ext cx="2917371" cy="2057400"/>
          </a:xfrm>
        </p:spPr>
        <p:txBody>
          <a:bodyPr anchor="t">
            <a:noAutofit/>
          </a:bodyPr>
          <a:lstStyle>
            <a:lvl1pPr marL="0" indent="0">
              <a:buNone/>
              <a:defRPr sz="1600" b="0">
                <a:solidFill>
                  <a:schemeClr val="tx1">
                    <a:lumMod val="65000"/>
                    <a:lumOff val="3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7" name="Text Placeholder 7">
            <a:extLst>
              <a:ext uri="{FF2B5EF4-FFF2-40B4-BE49-F238E27FC236}">
                <a16:creationId xmlns:a16="http://schemas.microsoft.com/office/drawing/2014/main" id="{2A8B99F6-09B0-9487-3A2A-0062188384B3}"/>
              </a:ext>
            </a:extLst>
          </p:cNvPr>
          <p:cNvSpPr>
            <a:spLocks noGrp="1"/>
          </p:cNvSpPr>
          <p:nvPr>
            <p:ph type="body" sz="quarter" idx="17"/>
          </p:nvPr>
        </p:nvSpPr>
        <p:spPr>
          <a:xfrm>
            <a:off x="4675414" y="2098221"/>
            <a:ext cx="2917371" cy="2057400"/>
          </a:xfrm>
        </p:spPr>
        <p:txBody>
          <a:bodyPr anchor="t">
            <a:noAutofit/>
          </a:bodyPr>
          <a:lstStyle>
            <a:lvl1pPr marL="0" indent="0">
              <a:buNone/>
              <a:defRPr sz="1600" b="0">
                <a:solidFill>
                  <a:schemeClr val="tx1">
                    <a:lumMod val="65000"/>
                    <a:lumOff val="3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8" name="Text Placeholder 7">
            <a:extLst>
              <a:ext uri="{FF2B5EF4-FFF2-40B4-BE49-F238E27FC236}">
                <a16:creationId xmlns:a16="http://schemas.microsoft.com/office/drawing/2014/main" id="{E2F86FE2-AC0C-C76C-B2BD-9A02FA2E0205}"/>
              </a:ext>
            </a:extLst>
          </p:cNvPr>
          <p:cNvSpPr>
            <a:spLocks noGrp="1"/>
          </p:cNvSpPr>
          <p:nvPr>
            <p:ph type="body" sz="quarter" idx="18"/>
          </p:nvPr>
        </p:nvSpPr>
        <p:spPr>
          <a:xfrm>
            <a:off x="8284027" y="2098221"/>
            <a:ext cx="2917371" cy="2057400"/>
          </a:xfrm>
        </p:spPr>
        <p:txBody>
          <a:bodyPr anchor="t">
            <a:noAutofit/>
          </a:bodyPr>
          <a:lstStyle>
            <a:lvl1pPr marL="0" indent="0">
              <a:buNone/>
              <a:defRPr sz="1600" b="0">
                <a:solidFill>
                  <a:schemeClr val="tx1">
                    <a:lumMod val="65000"/>
                    <a:lumOff val="3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Tree>
    <p:extLst>
      <p:ext uri="{BB962C8B-B14F-4D97-AF65-F5344CB8AC3E}">
        <p14:creationId xmlns:p14="http://schemas.microsoft.com/office/powerpoint/2010/main" val="2461991912"/>
      </p:ext>
    </p:extLst>
  </p:cSld>
  <p:clrMapOvr>
    <a:masterClrMapping/>
  </p:clrMapOvr>
  <p:extLst>
    <p:ext uri="{DCECCB84-F9BA-43D5-87BE-67443E8EF086}">
      <p15:sldGuideLst xmlns:p15="http://schemas.microsoft.com/office/powerpoint/2012/main">
        <p15:guide id="1" orient="horz" pos="840">
          <p15:clr>
            <a:srgbClr val="FBAE40"/>
          </p15:clr>
        </p15:guide>
        <p15:guide id="2" pos="576">
          <p15:clr>
            <a:srgbClr val="FBAE40"/>
          </p15:clr>
        </p15:guide>
        <p15:guide id="3" orient="horz" pos="3744">
          <p15:clr>
            <a:srgbClr val="FBAE40"/>
          </p15:clr>
        </p15:guide>
        <p15:guide id="5" pos="4560">
          <p15:clr>
            <a:srgbClr val="FBAE40"/>
          </p15:clr>
        </p15:guide>
        <p15:guide id="7" orient="horz" pos="360">
          <p15:clr>
            <a:srgbClr val="FBAE40"/>
          </p15:clr>
        </p15:guide>
        <p15:guide id="11" pos="7152">
          <p15:clr>
            <a:srgbClr val="FBAE40"/>
          </p15:clr>
        </p15:guide>
        <p15:guide id="12" pos="672">
          <p15:clr>
            <a:srgbClr val="FBAE40"/>
          </p15:clr>
        </p15:guide>
        <p15:guide id="13" pos="7056">
          <p15:clr>
            <a:srgbClr val="FBAE40"/>
          </p15:clr>
        </p15:guide>
        <p15:guide id="14" orient="horz" pos="2448">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D960C-86A7-6728-9263-973B76A8FDB9}"/>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1265913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0200299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AF68666B-80B7-5FA5-FC9F-2F928A26B010}"/>
              </a:ext>
            </a:extLst>
          </p:cNvPr>
          <p:cNvSpPr/>
          <p:nvPr userDrawn="1"/>
        </p:nvSpPr>
        <p:spPr>
          <a:xfrm>
            <a:off x="6096000" y="0"/>
            <a:ext cx="3657600" cy="6858000"/>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4C9E92B-FE67-1F3D-DCA0-195195A4AB6A}"/>
              </a:ext>
            </a:extLst>
          </p:cNvPr>
          <p:cNvSpPr>
            <a:spLocks noGrp="1"/>
          </p:cNvSpPr>
          <p:nvPr>
            <p:ph type="title"/>
          </p:nvPr>
        </p:nvSpPr>
        <p:spPr>
          <a:xfrm>
            <a:off x="914400" y="2404343"/>
            <a:ext cx="5181600" cy="1325563"/>
          </a:xfrm>
        </p:spPr>
        <p:txBody>
          <a:bodyPr>
            <a:noAutofit/>
          </a:bodyPr>
          <a:lstStyle>
            <a:lvl1pPr>
              <a:defRPr sz="4800">
                <a:latin typeface="Poppins" pitchFamily="2" charset="77"/>
                <a:cs typeface="Poppins" pitchFamily="2" charset="77"/>
              </a:defRPr>
            </a:lvl1pPr>
          </a:lstStyle>
          <a:p>
            <a:r>
              <a:rPr lang="en-US" dirty="0"/>
              <a:t>Click to edit Master title style</a:t>
            </a:r>
          </a:p>
        </p:txBody>
      </p:sp>
      <p:sp>
        <p:nvSpPr>
          <p:cNvPr id="9" name="Picture Placeholder 8">
            <a:extLst>
              <a:ext uri="{FF2B5EF4-FFF2-40B4-BE49-F238E27FC236}">
                <a16:creationId xmlns:a16="http://schemas.microsoft.com/office/drawing/2014/main" id="{BA87BAAC-9384-2363-2089-821720F16DD3}"/>
              </a:ext>
            </a:extLst>
          </p:cNvPr>
          <p:cNvSpPr>
            <a:spLocks noGrp="1"/>
          </p:cNvSpPr>
          <p:nvPr>
            <p:ph type="pic" sz="quarter" idx="13"/>
          </p:nvPr>
        </p:nvSpPr>
        <p:spPr>
          <a:xfrm>
            <a:off x="7239000" y="1485900"/>
            <a:ext cx="3657600" cy="4457700"/>
          </a:xfrm>
        </p:spPr>
        <p:txBody>
          <a:bodyPr/>
          <a:lstStyle/>
          <a:p>
            <a:endParaRPr lang="en-US"/>
          </a:p>
        </p:txBody>
      </p:sp>
      <p:cxnSp>
        <p:nvCxnSpPr>
          <p:cNvPr id="11" name="Straight Connector 10">
            <a:extLst>
              <a:ext uri="{FF2B5EF4-FFF2-40B4-BE49-F238E27FC236}">
                <a16:creationId xmlns:a16="http://schemas.microsoft.com/office/drawing/2014/main" id="{0CA0C2D1-06AD-3620-044D-2EAE71AC87AC}"/>
              </a:ext>
            </a:extLst>
          </p:cNvPr>
          <p:cNvCxnSpPr/>
          <p:nvPr userDrawn="1"/>
        </p:nvCxnSpPr>
        <p:spPr>
          <a:xfrm>
            <a:off x="1638300" y="571500"/>
            <a:ext cx="4267200" cy="0"/>
          </a:xfrm>
          <a:prstGeom prst="line">
            <a:avLst/>
          </a:prstGeom>
          <a:ln>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60C99D5D-5452-4897-02A9-A1B32F0BE968}"/>
              </a:ext>
            </a:extLst>
          </p:cNvPr>
          <p:cNvCxnSpPr/>
          <p:nvPr userDrawn="1"/>
        </p:nvCxnSpPr>
        <p:spPr>
          <a:xfrm>
            <a:off x="10096500" y="571500"/>
            <a:ext cx="1259359" cy="0"/>
          </a:xfrm>
          <a:prstGeom prst="line">
            <a:avLst/>
          </a:prstGeom>
          <a:ln>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3FB318F3-41C4-0F1C-1CBD-D5A32280E575}"/>
              </a:ext>
            </a:extLst>
          </p:cNvPr>
          <p:cNvCxnSpPr>
            <a:cxnSpLocks/>
          </p:cNvCxnSpPr>
          <p:nvPr userDrawn="1"/>
        </p:nvCxnSpPr>
        <p:spPr>
          <a:xfrm>
            <a:off x="914400" y="571500"/>
            <a:ext cx="304800" cy="0"/>
          </a:xfrm>
          <a:prstGeom prst="line">
            <a:avLst/>
          </a:prstGeom>
          <a:ln w="19050">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0C43CC35-4750-6912-E49F-E917DF9AB637}"/>
              </a:ext>
            </a:extLst>
          </p:cNvPr>
          <p:cNvCxnSpPr>
            <a:cxnSpLocks/>
          </p:cNvCxnSpPr>
          <p:nvPr userDrawn="1"/>
        </p:nvCxnSpPr>
        <p:spPr>
          <a:xfrm>
            <a:off x="914400" y="658586"/>
            <a:ext cx="304800" cy="0"/>
          </a:xfrm>
          <a:prstGeom prst="line">
            <a:avLst/>
          </a:prstGeom>
          <a:ln w="19050">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sp>
        <p:nvSpPr>
          <p:cNvPr id="17" name="Text Placeholder 16">
            <a:extLst>
              <a:ext uri="{FF2B5EF4-FFF2-40B4-BE49-F238E27FC236}">
                <a16:creationId xmlns:a16="http://schemas.microsoft.com/office/drawing/2014/main" id="{003331A5-D35A-E699-E3EA-6035EB0DCD16}"/>
              </a:ext>
            </a:extLst>
          </p:cNvPr>
          <p:cNvSpPr>
            <a:spLocks noGrp="1"/>
          </p:cNvSpPr>
          <p:nvPr>
            <p:ph type="body" sz="quarter" idx="14"/>
          </p:nvPr>
        </p:nvSpPr>
        <p:spPr>
          <a:xfrm>
            <a:off x="1066800" y="5185232"/>
            <a:ext cx="2971800" cy="365126"/>
          </a:xfrm>
        </p:spPr>
        <p:txBody>
          <a:bodyPr>
            <a:normAutofit/>
          </a:bodyPr>
          <a:lstStyle>
            <a:lvl1pPr marL="0" indent="0">
              <a:buNone/>
              <a:defRPr sz="1800">
                <a:solidFill>
                  <a:schemeClr val="tx1">
                    <a:lumMod val="50000"/>
                    <a:lumOff val="50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a:t>
            </a:r>
          </a:p>
        </p:txBody>
      </p:sp>
      <p:sp>
        <p:nvSpPr>
          <p:cNvPr id="18" name="Text Placeholder 16">
            <a:extLst>
              <a:ext uri="{FF2B5EF4-FFF2-40B4-BE49-F238E27FC236}">
                <a16:creationId xmlns:a16="http://schemas.microsoft.com/office/drawing/2014/main" id="{442CA476-8654-0542-5C0B-4F439516AF31}"/>
              </a:ext>
            </a:extLst>
          </p:cNvPr>
          <p:cNvSpPr>
            <a:spLocks noGrp="1"/>
          </p:cNvSpPr>
          <p:nvPr>
            <p:ph type="body" sz="quarter" idx="15"/>
          </p:nvPr>
        </p:nvSpPr>
        <p:spPr>
          <a:xfrm>
            <a:off x="1066800" y="5588228"/>
            <a:ext cx="2971800" cy="365126"/>
          </a:xfrm>
        </p:spPr>
        <p:txBody>
          <a:bodyPr>
            <a:noAutofit/>
          </a:bodyPr>
          <a:lstStyle>
            <a:lvl1pPr marL="0" indent="0">
              <a:buNone/>
              <a:defRPr sz="2000">
                <a:solidFill>
                  <a:schemeClr val="tx1">
                    <a:lumMod val="85000"/>
                    <a:lumOff val="15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a:t>
            </a:r>
          </a:p>
        </p:txBody>
      </p:sp>
    </p:spTree>
    <p:extLst>
      <p:ext uri="{BB962C8B-B14F-4D97-AF65-F5344CB8AC3E}">
        <p14:creationId xmlns:p14="http://schemas.microsoft.com/office/powerpoint/2010/main" val="2824232365"/>
      </p:ext>
    </p:extLst>
  </p:cSld>
  <p:clrMapOvr>
    <a:masterClrMapping/>
  </p:clrMapOvr>
  <p:extLst>
    <p:ext uri="{DCECCB84-F9BA-43D5-87BE-67443E8EF086}">
      <p15:sldGuideLst xmlns:p15="http://schemas.microsoft.com/office/powerpoint/2012/main">
        <p15:guide id="1" orient="horz" pos="936">
          <p15:clr>
            <a:srgbClr val="FBAE40"/>
          </p15:clr>
        </p15:guide>
        <p15:guide id="2" pos="576">
          <p15:clr>
            <a:srgbClr val="FBAE40"/>
          </p15:clr>
        </p15:guide>
        <p15:guide id="3" orient="horz" pos="3744">
          <p15:clr>
            <a:srgbClr val="FBAE40"/>
          </p15:clr>
        </p15:guide>
        <p15:guide id="4" pos="6864">
          <p15:clr>
            <a:srgbClr val="FBAE40"/>
          </p15:clr>
        </p15:guide>
        <p15:guide id="5" pos="4560">
          <p15:clr>
            <a:srgbClr val="FBAE40"/>
          </p15:clr>
        </p15:guide>
        <p15:guide id="6" orient="horz" pos="1512">
          <p15:clr>
            <a:srgbClr val="FBAE40"/>
          </p15:clr>
        </p15:guide>
        <p15:guide id="7" orient="horz" pos="360">
          <p15:clr>
            <a:srgbClr val="FBAE40"/>
          </p15:clr>
        </p15:guide>
        <p15:guide id="8" pos="672">
          <p15:clr>
            <a:srgbClr val="FBAE40"/>
          </p15:clr>
        </p15:guide>
        <p15:guide id="9" pos="3720">
          <p15:clr>
            <a:srgbClr val="FBAE40"/>
          </p15:clr>
        </p15:guide>
        <p15:guide id="10" pos="6360">
          <p15:clr>
            <a:srgbClr val="FBAE40"/>
          </p15:clr>
        </p15:guide>
        <p15:guide id="11" pos="7152">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82D32516-64A6-EE46-9C5E-225812AE4AF1}"/>
              </a:ext>
            </a:extLst>
          </p:cNvPr>
          <p:cNvPicPr>
            <a:picLocks noChangeAspect="1"/>
          </p:cNvPicPr>
          <p:nvPr userDrawn="1"/>
        </p:nvPicPr>
        <p:blipFill>
          <a:blip r:embed="rId2" cstate="screen">
            <a:alphaModFix amt="45000"/>
            <a:extLst>
              <a:ext uri="{28A0092B-C50C-407E-A947-70E740481C1C}">
                <a14:useLocalDpi xmlns:a14="http://schemas.microsoft.com/office/drawing/2010/main"/>
              </a:ext>
            </a:extLst>
          </a:blip>
          <a:stretch>
            <a:fillRect/>
          </a:stretch>
        </p:blipFill>
        <p:spPr>
          <a:xfrm>
            <a:off x="440446" y="2963794"/>
            <a:ext cx="1963574" cy="2561007"/>
          </a:xfrm>
          <a:prstGeom prst="rect">
            <a:avLst/>
          </a:prstGeom>
        </p:spPr>
      </p:pic>
      <p:sp>
        <p:nvSpPr>
          <p:cNvPr id="23" name="Title 1">
            <a:extLst>
              <a:ext uri="{FF2B5EF4-FFF2-40B4-BE49-F238E27FC236}">
                <a16:creationId xmlns:a16="http://schemas.microsoft.com/office/drawing/2014/main" id="{74D19C2B-175C-DA49-9CDC-BF213E990412}"/>
              </a:ext>
            </a:extLst>
          </p:cNvPr>
          <p:cNvSpPr>
            <a:spLocks noGrp="1"/>
          </p:cNvSpPr>
          <p:nvPr>
            <p:ph type="ctrTitle" hasCustomPrompt="1"/>
          </p:nvPr>
        </p:nvSpPr>
        <p:spPr>
          <a:xfrm>
            <a:off x="1776695" y="3201867"/>
            <a:ext cx="8337506" cy="1534889"/>
          </a:xfrm>
          <a:prstGeom prst="rect">
            <a:avLst/>
          </a:prstGeom>
        </p:spPr>
        <p:txBody>
          <a:bodyPr anchor="b" anchorCtr="0">
            <a:noAutofit/>
          </a:bodyPr>
          <a:lstStyle>
            <a:lvl1pPr algn="l">
              <a:defRPr sz="5000" b="1" spc="0" baseline="0">
                <a:ln>
                  <a:solidFill>
                    <a:schemeClr val="tx1"/>
                  </a:solidFill>
                </a:ln>
                <a:solidFill>
                  <a:schemeClr val="tx1"/>
                </a:solidFill>
                <a:effectLst/>
                <a:latin typeface="+mj-lt"/>
                <a:ea typeface="Inter" panose="020B0502030000000004" pitchFamily="34" charset="0"/>
              </a:defRPr>
            </a:lvl1pPr>
          </a:lstStyle>
          <a:p>
            <a:r>
              <a:rPr lang="en-US" dirty="0"/>
              <a:t>Presentation</a:t>
            </a:r>
            <a:br>
              <a:rPr lang="en-US" dirty="0"/>
            </a:br>
            <a:r>
              <a:rPr lang="en-US" dirty="0"/>
              <a:t>Title</a:t>
            </a:r>
          </a:p>
        </p:txBody>
      </p:sp>
      <p:sp>
        <p:nvSpPr>
          <p:cNvPr id="24" name="Subtitle 2">
            <a:extLst>
              <a:ext uri="{FF2B5EF4-FFF2-40B4-BE49-F238E27FC236}">
                <a16:creationId xmlns:a16="http://schemas.microsoft.com/office/drawing/2014/main" id="{9A343B9A-2A38-D446-A223-2EFBCF50DB5B}"/>
              </a:ext>
            </a:extLst>
          </p:cNvPr>
          <p:cNvSpPr>
            <a:spLocks noGrp="1"/>
          </p:cNvSpPr>
          <p:nvPr>
            <p:ph type="subTitle" idx="1" hasCustomPrompt="1"/>
          </p:nvPr>
        </p:nvSpPr>
        <p:spPr>
          <a:xfrm>
            <a:off x="1776695" y="4736756"/>
            <a:ext cx="7596188" cy="723301"/>
          </a:xfrm>
          <a:prstGeom prst="rect">
            <a:avLst/>
          </a:prstGeom>
        </p:spPr>
        <p:txBody>
          <a:bodyPr wrap="square">
            <a:noAutofit/>
          </a:bodyPr>
          <a:lstStyle>
            <a:lvl1pPr marL="0" indent="0" algn="l">
              <a:lnSpc>
                <a:spcPct val="100000"/>
              </a:lnSpc>
              <a:buNone/>
              <a:defRPr sz="2000" spc="0" baseline="0">
                <a:solidFill>
                  <a:schemeClr val="tx1">
                    <a:lumMod val="65000"/>
                    <a:lumOff val="35000"/>
                  </a:schemeClr>
                </a:solidFill>
                <a:latin typeface="+mj-lt"/>
                <a:ea typeface="Inter" panose="020B05020300000000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Presentation Subtitle / Presenter's Name and Title</a:t>
            </a:r>
          </a:p>
        </p:txBody>
      </p:sp>
      <p:pic>
        <p:nvPicPr>
          <p:cNvPr id="25" name="Picture 24">
            <a:extLst>
              <a:ext uri="{FF2B5EF4-FFF2-40B4-BE49-F238E27FC236}">
                <a16:creationId xmlns:a16="http://schemas.microsoft.com/office/drawing/2014/main" id="{69E96404-4251-4445-A096-1A9F4131ED6A}"/>
              </a:ext>
            </a:extLst>
          </p:cNvPr>
          <p:cNvPicPr>
            <a:picLocks noChangeAspect="1"/>
          </p:cNvPicPr>
          <p:nvPr userDrawn="1"/>
        </p:nvPicPr>
        <p:blipFill>
          <a:blip r:embed="rId3"/>
          <a:srcRect/>
          <a:stretch/>
        </p:blipFill>
        <p:spPr>
          <a:xfrm>
            <a:off x="1935190" y="2561953"/>
            <a:ext cx="2632010" cy="294918"/>
          </a:xfrm>
          <a:prstGeom prst="rect">
            <a:avLst/>
          </a:prstGeom>
        </p:spPr>
      </p:pic>
      <p:pic>
        <p:nvPicPr>
          <p:cNvPr id="27" name="Picture 26">
            <a:extLst>
              <a:ext uri="{FF2B5EF4-FFF2-40B4-BE49-F238E27FC236}">
                <a16:creationId xmlns:a16="http://schemas.microsoft.com/office/drawing/2014/main" id="{2573F7B2-9C0E-3D4D-A0E1-7353013508E9}"/>
              </a:ext>
            </a:extLst>
          </p:cNvPr>
          <p:cNvPicPr>
            <a:picLocks noChangeAspect="1"/>
          </p:cNvPicPr>
          <p:nvPr userDrawn="1"/>
        </p:nvPicPr>
        <p:blipFill>
          <a:blip r:embed="rId4"/>
          <a:stretch>
            <a:fillRect/>
          </a:stretch>
        </p:blipFill>
        <p:spPr>
          <a:xfrm flipH="1" flipV="1">
            <a:off x="1884805" y="6151271"/>
            <a:ext cx="1493593" cy="240748"/>
          </a:xfrm>
          <a:prstGeom prst="rect">
            <a:avLst/>
          </a:prstGeom>
          <a:solidFill>
            <a:schemeClr val="accent6"/>
          </a:solidFill>
        </p:spPr>
      </p:pic>
      <p:pic>
        <p:nvPicPr>
          <p:cNvPr id="28" name="Picture 27">
            <a:extLst>
              <a:ext uri="{FF2B5EF4-FFF2-40B4-BE49-F238E27FC236}">
                <a16:creationId xmlns:a16="http://schemas.microsoft.com/office/drawing/2014/main" id="{9190CA4E-ADAE-AF44-8D7E-1A7B26E16135}"/>
              </a:ext>
            </a:extLst>
          </p:cNvPr>
          <p:cNvPicPr>
            <a:picLocks noChangeAspect="1"/>
          </p:cNvPicPr>
          <p:nvPr userDrawn="1"/>
        </p:nvPicPr>
        <p:blipFill>
          <a:blip r:embed="rId4"/>
          <a:stretch>
            <a:fillRect/>
          </a:stretch>
        </p:blipFill>
        <p:spPr>
          <a:xfrm flipH="1" flipV="1">
            <a:off x="441597" y="-8736"/>
            <a:ext cx="1493593" cy="240748"/>
          </a:xfrm>
          <a:prstGeom prst="rect">
            <a:avLst/>
          </a:prstGeom>
          <a:solidFill>
            <a:schemeClr val="accent6"/>
          </a:solidFill>
        </p:spPr>
      </p:pic>
      <p:sp>
        <p:nvSpPr>
          <p:cNvPr id="29" name="Rectangle 28">
            <a:extLst>
              <a:ext uri="{FF2B5EF4-FFF2-40B4-BE49-F238E27FC236}">
                <a16:creationId xmlns:a16="http://schemas.microsoft.com/office/drawing/2014/main" id="{82519C76-DF95-F84D-AF9F-D6573EF6750F}"/>
              </a:ext>
            </a:extLst>
          </p:cNvPr>
          <p:cNvSpPr/>
          <p:nvPr userDrawn="1"/>
        </p:nvSpPr>
        <p:spPr>
          <a:xfrm>
            <a:off x="8432830" y="-1"/>
            <a:ext cx="1041956" cy="1513159"/>
          </a:xfrm>
          <a:prstGeom prst="rect">
            <a:avLst/>
          </a:prstGeom>
          <a:solidFill>
            <a:schemeClr val="bg1">
              <a:alpha val="4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Bef>
                <a:spcPts val="300"/>
              </a:spcBef>
            </a:pPr>
            <a:endParaRPr lang="en-US" sz="1400"/>
          </a:p>
        </p:txBody>
      </p:sp>
      <p:pic>
        <p:nvPicPr>
          <p:cNvPr id="30" name="Picture 29">
            <a:extLst>
              <a:ext uri="{FF2B5EF4-FFF2-40B4-BE49-F238E27FC236}">
                <a16:creationId xmlns:a16="http://schemas.microsoft.com/office/drawing/2014/main" id="{D90B8713-F00B-8948-B164-0B2747B1B1AF}"/>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9764873" y="4963438"/>
            <a:ext cx="1949331" cy="1657699"/>
          </a:xfrm>
          <a:prstGeom prst="rect">
            <a:avLst/>
          </a:prstGeom>
        </p:spPr>
      </p:pic>
      <p:pic>
        <p:nvPicPr>
          <p:cNvPr id="31" name="Picture 30">
            <a:extLst>
              <a:ext uri="{FF2B5EF4-FFF2-40B4-BE49-F238E27FC236}">
                <a16:creationId xmlns:a16="http://schemas.microsoft.com/office/drawing/2014/main" id="{78A59604-4A9B-3F45-AA04-10D03014FEB8}"/>
              </a:ext>
            </a:extLst>
          </p:cNvPr>
          <p:cNvPicPr>
            <a:picLocks noChangeAspect="1"/>
          </p:cNvPicPr>
          <p:nvPr userDrawn="1"/>
        </p:nvPicPr>
        <p:blipFill>
          <a:blip r:embed="rId6"/>
          <a:srcRect/>
          <a:stretch/>
        </p:blipFill>
        <p:spPr>
          <a:xfrm>
            <a:off x="7459794" y="5447954"/>
            <a:ext cx="2530149" cy="1015893"/>
          </a:xfrm>
          <a:prstGeom prst="rect">
            <a:avLst/>
          </a:prstGeom>
        </p:spPr>
      </p:pic>
      <p:pic>
        <p:nvPicPr>
          <p:cNvPr id="32" name="Picture 31">
            <a:extLst>
              <a:ext uri="{FF2B5EF4-FFF2-40B4-BE49-F238E27FC236}">
                <a16:creationId xmlns:a16="http://schemas.microsoft.com/office/drawing/2014/main" id="{7184FCB3-18BA-9446-B768-2D8AB49A24CC}"/>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10589740" y="-5956"/>
            <a:ext cx="1602259" cy="1602259"/>
          </a:xfrm>
          <a:prstGeom prst="rect">
            <a:avLst/>
          </a:prstGeom>
        </p:spPr>
      </p:pic>
      <p:sp>
        <p:nvSpPr>
          <p:cNvPr id="33" name="Rectangle 32">
            <a:extLst>
              <a:ext uri="{FF2B5EF4-FFF2-40B4-BE49-F238E27FC236}">
                <a16:creationId xmlns:a16="http://schemas.microsoft.com/office/drawing/2014/main" id="{EAACA9F9-D6AD-AB43-B7D6-C98336BC978C}"/>
              </a:ext>
            </a:extLst>
          </p:cNvPr>
          <p:cNvSpPr/>
          <p:nvPr userDrawn="1"/>
        </p:nvSpPr>
        <p:spPr>
          <a:xfrm>
            <a:off x="9764873" y="6190735"/>
            <a:ext cx="1949331" cy="671150"/>
          </a:xfrm>
          <a:prstGeom prst="rect">
            <a:avLst/>
          </a:prstGeom>
          <a:solidFill>
            <a:schemeClr val="bg1">
              <a:lumMod val="85000"/>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Bef>
                <a:spcPts val="300"/>
              </a:spcBef>
            </a:pPr>
            <a:endParaRPr lang="en-US" sz="1400"/>
          </a:p>
        </p:txBody>
      </p:sp>
      <p:sp>
        <p:nvSpPr>
          <p:cNvPr id="34" name="Rectangle 33">
            <a:extLst>
              <a:ext uri="{FF2B5EF4-FFF2-40B4-BE49-F238E27FC236}">
                <a16:creationId xmlns:a16="http://schemas.microsoft.com/office/drawing/2014/main" id="{C0F91CE7-192C-324A-8B4A-9FB6302CEBF0}"/>
              </a:ext>
            </a:extLst>
          </p:cNvPr>
          <p:cNvSpPr/>
          <p:nvPr userDrawn="1"/>
        </p:nvSpPr>
        <p:spPr>
          <a:xfrm>
            <a:off x="441597" y="5146906"/>
            <a:ext cx="1962423" cy="1004365"/>
          </a:xfrm>
          <a:prstGeom prst="rect">
            <a:avLst/>
          </a:prstGeom>
          <a:solidFill>
            <a:schemeClr val="tx2">
              <a:lumMod val="75000"/>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Bef>
                <a:spcPts val="300"/>
              </a:spcBef>
            </a:pPr>
            <a:endParaRPr lang="en-US" sz="1400"/>
          </a:p>
        </p:txBody>
      </p:sp>
      <p:sp>
        <p:nvSpPr>
          <p:cNvPr id="35" name="Rectangle 34">
            <a:extLst>
              <a:ext uri="{FF2B5EF4-FFF2-40B4-BE49-F238E27FC236}">
                <a16:creationId xmlns:a16="http://schemas.microsoft.com/office/drawing/2014/main" id="{1E9FE309-E8BC-2C42-A1E0-6DCAAE5190C3}"/>
              </a:ext>
            </a:extLst>
          </p:cNvPr>
          <p:cNvSpPr/>
          <p:nvPr userDrawn="1"/>
        </p:nvSpPr>
        <p:spPr>
          <a:xfrm>
            <a:off x="9474786" y="3826855"/>
            <a:ext cx="580173" cy="1857293"/>
          </a:xfrm>
          <a:prstGeom prst="rect">
            <a:avLst/>
          </a:prstGeom>
          <a:solidFill>
            <a:srgbClr val="9C9C9C">
              <a:alpha val="5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Bef>
                <a:spcPts val="300"/>
              </a:spcBef>
            </a:pPr>
            <a:endParaRPr lang="en-US" sz="1400" err="1"/>
          </a:p>
        </p:txBody>
      </p:sp>
      <p:pic>
        <p:nvPicPr>
          <p:cNvPr id="50" name="Picture 49">
            <a:extLst>
              <a:ext uri="{FF2B5EF4-FFF2-40B4-BE49-F238E27FC236}">
                <a16:creationId xmlns:a16="http://schemas.microsoft.com/office/drawing/2014/main" id="{7166AC49-823A-0244-BEFF-8B59FFCC6168}"/>
              </a:ext>
            </a:extLst>
          </p:cNvPr>
          <p:cNvPicPr>
            <a:picLocks noChangeAspect="1"/>
          </p:cNvPicPr>
          <p:nvPr userDrawn="1"/>
        </p:nvPicPr>
        <p:blipFill>
          <a:blip r:embed="rId4"/>
          <a:stretch>
            <a:fillRect/>
          </a:stretch>
        </p:blipFill>
        <p:spPr>
          <a:xfrm flipH="1" flipV="1">
            <a:off x="9018075" y="1272410"/>
            <a:ext cx="1493593" cy="240748"/>
          </a:xfrm>
          <a:prstGeom prst="rect">
            <a:avLst/>
          </a:prstGeom>
          <a:solidFill>
            <a:schemeClr val="accent6"/>
          </a:solidFill>
        </p:spPr>
      </p:pic>
      <p:pic>
        <p:nvPicPr>
          <p:cNvPr id="17" name="Picture 16">
            <a:extLst>
              <a:ext uri="{FF2B5EF4-FFF2-40B4-BE49-F238E27FC236}">
                <a16:creationId xmlns:a16="http://schemas.microsoft.com/office/drawing/2014/main" id="{511F8799-3422-0A47-AFCB-52E6CBA17E72}"/>
              </a:ext>
            </a:extLst>
          </p:cNvPr>
          <p:cNvPicPr>
            <a:picLocks noChangeAspect="1"/>
          </p:cNvPicPr>
          <p:nvPr userDrawn="1"/>
        </p:nvPicPr>
        <p:blipFill>
          <a:blip r:embed="rId6"/>
          <a:srcRect/>
          <a:stretch/>
        </p:blipFill>
        <p:spPr>
          <a:xfrm>
            <a:off x="1930543" y="449948"/>
            <a:ext cx="2530149" cy="1015893"/>
          </a:xfrm>
          <a:prstGeom prst="rect">
            <a:avLst/>
          </a:prstGeom>
        </p:spPr>
      </p:pic>
    </p:spTree>
    <p:extLst>
      <p:ext uri="{BB962C8B-B14F-4D97-AF65-F5344CB8AC3E}">
        <p14:creationId xmlns:p14="http://schemas.microsoft.com/office/powerpoint/2010/main" val="606658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Section Header 1">
    <p:bg>
      <p:bgRef idx="1002">
        <a:schemeClr val="bg1"/>
      </p:bgRef>
    </p:bg>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42132CA7-9B85-7A40-BB7F-9B6F8FC0BF85}"/>
              </a:ext>
            </a:extLst>
          </p:cNvPr>
          <p:cNvSpPr/>
          <p:nvPr userDrawn="1"/>
        </p:nvSpPr>
        <p:spPr>
          <a:xfrm>
            <a:off x="7773716" y="4641265"/>
            <a:ext cx="580173" cy="1857293"/>
          </a:xfrm>
          <a:prstGeom prst="rect">
            <a:avLst/>
          </a:prstGeom>
          <a:solidFill>
            <a:srgbClr val="9C9C9C">
              <a:alpha val="5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Bef>
                <a:spcPts val="300"/>
              </a:spcBef>
            </a:pPr>
            <a:endParaRPr lang="en-US" sz="1400" err="1"/>
          </a:p>
        </p:txBody>
      </p:sp>
      <p:pic>
        <p:nvPicPr>
          <p:cNvPr id="22" name="Picture 21">
            <a:extLst>
              <a:ext uri="{FF2B5EF4-FFF2-40B4-BE49-F238E27FC236}">
                <a16:creationId xmlns:a16="http://schemas.microsoft.com/office/drawing/2014/main" id="{82D32516-64A6-EE46-9C5E-225812AE4AF1}"/>
              </a:ext>
            </a:extLst>
          </p:cNvPr>
          <p:cNvPicPr>
            <a:picLocks noChangeAspect="1"/>
          </p:cNvPicPr>
          <p:nvPr userDrawn="1"/>
        </p:nvPicPr>
        <p:blipFill>
          <a:blip r:embed="rId2" cstate="screen">
            <a:alphaModFix amt="45000"/>
            <a:extLst>
              <a:ext uri="{28A0092B-C50C-407E-A947-70E740481C1C}">
                <a14:useLocalDpi xmlns:a14="http://schemas.microsoft.com/office/drawing/2010/main"/>
              </a:ext>
            </a:extLst>
          </a:blip>
          <a:stretch>
            <a:fillRect/>
          </a:stretch>
        </p:blipFill>
        <p:spPr>
          <a:xfrm>
            <a:off x="123403" y="1282993"/>
            <a:ext cx="1963574" cy="2561007"/>
          </a:xfrm>
          <a:prstGeom prst="rect">
            <a:avLst/>
          </a:prstGeom>
        </p:spPr>
      </p:pic>
      <p:pic>
        <p:nvPicPr>
          <p:cNvPr id="27" name="Picture 26">
            <a:extLst>
              <a:ext uri="{FF2B5EF4-FFF2-40B4-BE49-F238E27FC236}">
                <a16:creationId xmlns:a16="http://schemas.microsoft.com/office/drawing/2014/main" id="{2573F7B2-9C0E-3D4D-A0E1-7353013508E9}"/>
              </a:ext>
            </a:extLst>
          </p:cNvPr>
          <p:cNvPicPr>
            <a:picLocks noChangeAspect="1"/>
          </p:cNvPicPr>
          <p:nvPr userDrawn="1"/>
        </p:nvPicPr>
        <p:blipFill>
          <a:blip r:embed="rId3"/>
          <a:stretch>
            <a:fillRect/>
          </a:stretch>
        </p:blipFill>
        <p:spPr>
          <a:xfrm flipH="1" flipV="1">
            <a:off x="1642656" y="5735616"/>
            <a:ext cx="1493593" cy="240748"/>
          </a:xfrm>
          <a:prstGeom prst="rect">
            <a:avLst/>
          </a:prstGeom>
          <a:solidFill>
            <a:schemeClr val="accent6"/>
          </a:solidFill>
        </p:spPr>
      </p:pic>
      <p:pic>
        <p:nvPicPr>
          <p:cNvPr id="28" name="Picture 27">
            <a:extLst>
              <a:ext uri="{FF2B5EF4-FFF2-40B4-BE49-F238E27FC236}">
                <a16:creationId xmlns:a16="http://schemas.microsoft.com/office/drawing/2014/main" id="{9190CA4E-ADAE-AF44-8D7E-1A7B26E16135}"/>
              </a:ext>
            </a:extLst>
          </p:cNvPr>
          <p:cNvPicPr>
            <a:picLocks noChangeAspect="1"/>
          </p:cNvPicPr>
          <p:nvPr userDrawn="1"/>
        </p:nvPicPr>
        <p:blipFill>
          <a:blip r:embed="rId3"/>
          <a:stretch>
            <a:fillRect/>
          </a:stretch>
        </p:blipFill>
        <p:spPr>
          <a:xfrm flipH="1" flipV="1">
            <a:off x="0" y="501387"/>
            <a:ext cx="1493593" cy="240748"/>
          </a:xfrm>
          <a:prstGeom prst="rect">
            <a:avLst/>
          </a:prstGeom>
          <a:solidFill>
            <a:schemeClr val="accent6"/>
          </a:solidFill>
        </p:spPr>
      </p:pic>
      <p:sp>
        <p:nvSpPr>
          <p:cNvPr id="29" name="Rectangle 28">
            <a:extLst>
              <a:ext uri="{FF2B5EF4-FFF2-40B4-BE49-F238E27FC236}">
                <a16:creationId xmlns:a16="http://schemas.microsoft.com/office/drawing/2014/main" id="{82519C76-DF95-F84D-AF9F-D6573EF6750F}"/>
              </a:ext>
            </a:extLst>
          </p:cNvPr>
          <p:cNvSpPr/>
          <p:nvPr userDrawn="1"/>
        </p:nvSpPr>
        <p:spPr>
          <a:xfrm>
            <a:off x="9803550" y="-8878"/>
            <a:ext cx="1041956" cy="1903037"/>
          </a:xfrm>
          <a:prstGeom prst="rect">
            <a:avLst/>
          </a:prstGeom>
          <a:solidFill>
            <a:schemeClr val="bg1">
              <a:alpha val="4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Bef>
                <a:spcPts val="300"/>
              </a:spcBef>
            </a:pPr>
            <a:endParaRPr lang="en-US" sz="1400"/>
          </a:p>
        </p:txBody>
      </p:sp>
      <p:pic>
        <p:nvPicPr>
          <p:cNvPr id="30" name="Picture 29">
            <a:extLst>
              <a:ext uri="{FF2B5EF4-FFF2-40B4-BE49-F238E27FC236}">
                <a16:creationId xmlns:a16="http://schemas.microsoft.com/office/drawing/2014/main" id="{D90B8713-F00B-8948-B164-0B2747B1B1AF}"/>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8613612" y="4428420"/>
            <a:ext cx="1952082" cy="1657699"/>
          </a:xfrm>
          <a:prstGeom prst="rect">
            <a:avLst/>
          </a:prstGeom>
        </p:spPr>
      </p:pic>
      <p:sp>
        <p:nvSpPr>
          <p:cNvPr id="33" name="Rectangle 32">
            <a:extLst>
              <a:ext uri="{FF2B5EF4-FFF2-40B4-BE49-F238E27FC236}">
                <a16:creationId xmlns:a16="http://schemas.microsoft.com/office/drawing/2014/main" id="{EAACA9F9-D6AD-AB43-B7D6-C98336BC978C}"/>
              </a:ext>
            </a:extLst>
          </p:cNvPr>
          <p:cNvSpPr/>
          <p:nvPr userDrawn="1"/>
        </p:nvSpPr>
        <p:spPr>
          <a:xfrm>
            <a:off x="9791506" y="6199778"/>
            <a:ext cx="1949331" cy="671150"/>
          </a:xfrm>
          <a:prstGeom prst="rect">
            <a:avLst/>
          </a:prstGeom>
          <a:solidFill>
            <a:schemeClr val="bg1">
              <a:lumMod val="85000"/>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Bef>
                <a:spcPts val="300"/>
              </a:spcBef>
            </a:pPr>
            <a:endParaRPr lang="en-US" sz="1400"/>
          </a:p>
        </p:txBody>
      </p:sp>
      <p:sp>
        <p:nvSpPr>
          <p:cNvPr id="34" name="Rectangle 33">
            <a:extLst>
              <a:ext uri="{FF2B5EF4-FFF2-40B4-BE49-F238E27FC236}">
                <a16:creationId xmlns:a16="http://schemas.microsoft.com/office/drawing/2014/main" id="{C0F91CE7-192C-324A-8B4A-9FB6302CEBF0}"/>
              </a:ext>
            </a:extLst>
          </p:cNvPr>
          <p:cNvSpPr/>
          <p:nvPr userDrawn="1"/>
        </p:nvSpPr>
        <p:spPr>
          <a:xfrm>
            <a:off x="124554" y="3466105"/>
            <a:ext cx="1962423" cy="1004365"/>
          </a:xfrm>
          <a:prstGeom prst="rect">
            <a:avLst/>
          </a:prstGeom>
          <a:solidFill>
            <a:schemeClr val="tx2">
              <a:lumMod val="75000"/>
              <a:alpha val="2432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Bef>
                <a:spcPts val="300"/>
              </a:spcBef>
            </a:pPr>
            <a:endParaRPr lang="en-US" sz="1400"/>
          </a:p>
        </p:txBody>
      </p:sp>
      <p:sp>
        <p:nvSpPr>
          <p:cNvPr id="35" name="Rectangle 34">
            <a:extLst>
              <a:ext uri="{FF2B5EF4-FFF2-40B4-BE49-F238E27FC236}">
                <a16:creationId xmlns:a16="http://schemas.microsoft.com/office/drawing/2014/main" id="{1E9FE309-E8BC-2C42-A1E0-6DCAAE5190C3}"/>
              </a:ext>
            </a:extLst>
          </p:cNvPr>
          <p:cNvSpPr/>
          <p:nvPr userDrawn="1"/>
        </p:nvSpPr>
        <p:spPr>
          <a:xfrm>
            <a:off x="9223377" y="1523741"/>
            <a:ext cx="580173" cy="1857293"/>
          </a:xfrm>
          <a:prstGeom prst="rect">
            <a:avLst/>
          </a:prstGeom>
          <a:solidFill>
            <a:srgbClr val="9C9C9C">
              <a:alpha val="5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Bef>
                <a:spcPts val="300"/>
              </a:spcBef>
            </a:pPr>
            <a:endParaRPr lang="en-US" sz="1400" err="1"/>
          </a:p>
        </p:txBody>
      </p:sp>
      <p:pic>
        <p:nvPicPr>
          <p:cNvPr id="50" name="Picture 49">
            <a:extLst>
              <a:ext uri="{FF2B5EF4-FFF2-40B4-BE49-F238E27FC236}">
                <a16:creationId xmlns:a16="http://schemas.microsoft.com/office/drawing/2014/main" id="{7166AC49-823A-0244-BEFF-8B59FFCC6168}"/>
              </a:ext>
            </a:extLst>
          </p:cNvPr>
          <p:cNvPicPr>
            <a:picLocks noChangeAspect="1"/>
          </p:cNvPicPr>
          <p:nvPr userDrawn="1"/>
        </p:nvPicPr>
        <p:blipFill>
          <a:blip r:embed="rId3"/>
          <a:stretch>
            <a:fillRect/>
          </a:stretch>
        </p:blipFill>
        <p:spPr>
          <a:xfrm flipH="1" flipV="1">
            <a:off x="10523735" y="1282993"/>
            <a:ext cx="1493593" cy="240748"/>
          </a:xfrm>
          <a:prstGeom prst="rect">
            <a:avLst/>
          </a:prstGeom>
          <a:solidFill>
            <a:schemeClr val="accent6"/>
          </a:solidFill>
        </p:spPr>
      </p:pic>
      <p:sp>
        <p:nvSpPr>
          <p:cNvPr id="21" name="Title 1">
            <a:extLst>
              <a:ext uri="{FF2B5EF4-FFF2-40B4-BE49-F238E27FC236}">
                <a16:creationId xmlns:a16="http://schemas.microsoft.com/office/drawing/2014/main" id="{E1731ED1-AFBF-644C-B962-5696D91668E6}"/>
              </a:ext>
            </a:extLst>
          </p:cNvPr>
          <p:cNvSpPr>
            <a:spLocks noGrp="1"/>
          </p:cNvSpPr>
          <p:nvPr>
            <p:ph type="title"/>
          </p:nvPr>
        </p:nvSpPr>
        <p:spPr>
          <a:xfrm>
            <a:off x="740229" y="1993900"/>
            <a:ext cx="8687017" cy="1390308"/>
          </a:xfrm>
          <a:prstGeom prst="rect">
            <a:avLst/>
          </a:prstGeom>
        </p:spPr>
        <p:txBody>
          <a:bodyPr lIns="91440" anchor="b"/>
          <a:lstStyle>
            <a:lvl1pPr>
              <a:defRPr sz="4400">
                <a:solidFill>
                  <a:schemeClr val="tx1"/>
                </a:solidFill>
              </a:defRPr>
            </a:lvl1pPr>
          </a:lstStyle>
          <a:p>
            <a:r>
              <a:rPr lang="en-US" dirty="0"/>
              <a:t>Click to edit Master title style</a:t>
            </a:r>
          </a:p>
        </p:txBody>
      </p:sp>
      <p:sp>
        <p:nvSpPr>
          <p:cNvPr id="36" name="Text Placeholder 2">
            <a:extLst>
              <a:ext uri="{FF2B5EF4-FFF2-40B4-BE49-F238E27FC236}">
                <a16:creationId xmlns:a16="http://schemas.microsoft.com/office/drawing/2014/main" id="{4324C980-BA64-A141-B66B-0B858A736949}"/>
              </a:ext>
            </a:extLst>
          </p:cNvPr>
          <p:cNvSpPr>
            <a:spLocks noGrp="1"/>
          </p:cNvSpPr>
          <p:nvPr>
            <p:ph type="body" idx="1"/>
          </p:nvPr>
        </p:nvSpPr>
        <p:spPr>
          <a:xfrm>
            <a:off x="740229" y="3525497"/>
            <a:ext cx="7584953" cy="807646"/>
          </a:xfrm>
          <a:prstGeom prst="rect">
            <a:avLst/>
          </a:prstGeom>
        </p:spPr>
        <p:txBody>
          <a:bodyPr lIns="91440"/>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2" name="Rectangle 1">
            <a:extLst>
              <a:ext uri="{FF2B5EF4-FFF2-40B4-BE49-F238E27FC236}">
                <a16:creationId xmlns:a16="http://schemas.microsoft.com/office/drawing/2014/main" id="{DB4D8BAD-1F1A-D749-8717-8B9DA81D79B8}"/>
              </a:ext>
            </a:extLst>
          </p:cNvPr>
          <p:cNvSpPr/>
          <p:nvPr userDrawn="1"/>
        </p:nvSpPr>
        <p:spPr>
          <a:xfrm>
            <a:off x="8616074" y="6085774"/>
            <a:ext cx="1949331" cy="244523"/>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41D4287F-D035-324C-9FD6-B4ED8A22523C}"/>
              </a:ext>
            </a:extLst>
          </p:cNvPr>
          <p:cNvSpPr/>
          <p:nvPr userDrawn="1"/>
        </p:nvSpPr>
        <p:spPr>
          <a:xfrm>
            <a:off x="8613611" y="6470545"/>
            <a:ext cx="1949331" cy="387455"/>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38A3EA0C-3B67-1C49-AF39-EB3001D4115E}"/>
              </a:ext>
            </a:extLst>
          </p:cNvPr>
          <p:cNvSpPr/>
          <p:nvPr userDrawn="1"/>
        </p:nvSpPr>
        <p:spPr>
          <a:xfrm>
            <a:off x="8353889" y="5980332"/>
            <a:ext cx="259722" cy="877668"/>
          </a:xfrm>
          <a:prstGeom prst="rect">
            <a:avLst/>
          </a:prstGeom>
          <a:solidFill>
            <a:schemeClr val="tx1">
              <a:lumMod val="85000"/>
              <a:lumOff val="15000"/>
              <a:alpha val="71903"/>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Bef>
                <a:spcPts val="300"/>
              </a:spcBef>
            </a:pPr>
            <a:endParaRPr lang="en-US" sz="1400" dirty="0"/>
          </a:p>
        </p:txBody>
      </p:sp>
      <p:pic>
        <p:nvPicPr>
          <p:cNvPr id="19" name="Picture 18">
            <a:extLst>
              <a:ext uri="{FF2B5EF4-FFF2-40B4-BE49-F238E27FC236}">
                <a16:creationId xmlns:a16="http://schemas.microsoft.com/office/drawing/2014/main" id="{F7AD6489-15B4-6949-ACA5-EF784A22583F}"/>
              </a:ext>
            </a:extLst>
          </p:cNvPr>
          <p:cNvPicPr>
            <a:picLocks noChangeAspect="1"/>
          </p:cNvPicPr>
          <p:nvPr userDrawn="1"/>
        </p:nvPicPr>
        <p:blipFill>
          <a:blip r:embed="rId5"/>
          <a:srcRect/>
          <a:stretch/>
        </p:blipFill>
        <p:spPr>
          <a:xfrm>
            <a:off x="2109349" y="4479973"/>
            <a:ext cx="2530149" cy="1015893"/>
          </a:xfrm>
          <a:prstGeom prst="rect">
            <a:avLst/>
          </a:prstGeom>
          <a:ln>
            <a:noFill/>
          </a:ln>
        </p:spPr>
      </p:pic>
      <p:pic>
        <p:nvPicPr>
          <p:cNvPr id="20" name="Picture 9">
            <a:extLst>
              <a:ext uri="{FF2B5EF4-FFF2-40B4-BE49-F238E27FC236}">
                <a16:creationId xmlns:a16="http://schemas.microsoft.com/office/drawing/2014/main" id="{79A7C8CB-B174-7914-2840-55B420A36903}"/>
              </a:ext>
            </a:extLst>
          </p:cNvPr>
          <p:cNvPicPr>
            <a:picLocks noChangeAspect="1"/>
          </p:cNvPicPr>
          <p:nvPr userDrawn="1"/>
        </p:nvPicPr>
        <p:blipFill>
          <a:blip r:embed="rId6">
            <a:extLst>
              <a:ext uri="{96DAC541-7B7A-43D3-8B79-37D633B846F1}">
                <asvg:svgBlip xmlns:asvg="http://schemas.microsoft.com/office/drawing/2016/SVG/main" r:embed="rId7"/>
              </a:ext>
            </a:extLst>
          </a:blip>
          <a:srcRect/>
          <a:stretch/>
        </p:blipFill>
        <p:spPr>
          <a:xfrm>
            <a:off x="348582" y="6450377"/>
            <a:ext cx="278208" cy="190352"/>
          </a:xfrm>
          <a:prstGeom prst="rect">
            <a:avLst/>
          </a:prstGeom>
        </p:spPr>
      </p:pic>
    </p:spTree>
    <p:extLst>
      <p:ext uri="{BB962C8B-B14F-4D97-AF65-F5344CB8AC3E}">
        <p14:creationId xmlns:p14="http://schemas.microsoft.com/office/powerpoint/2010/main" val="6224865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Section Header 2">
    <p:bg>
      <p:bgRef idx="1001">
        <a:schemeClr val="bg2"/>
      </p:bgRef>
    </p:bg>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42132CA7-9B85-7A40-BB7F-9B6F8FC0BF85}"/>
              </a:ext>
            </a:extLst>
          </p:cNvPr>
          <p:cNvSpPr/>
          <p:nvPr userDrawn="1"/>
        </p:nvSpPr>
        <p:spPr>
          <a:xfrm>
            <a:off x="7773716" y="4641265"/>
            <a:ext cx="580173" cy="1857293"/>
          </a:xfrm>
          <a:prstGeom prst="rect">
            <a:avLst/>
          </a:prstGeom>
          <a:solidFill>
            <a:srgbClr val="9C9C9C">
              <a:alpha val="5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Bef>
                <a:spcPts val="300"/>
              </a:spcBef>
            </a:pPr>
            <a:endParaRPr lang="en-US" sz="1400" err="1"/>
          </a:p>
        </p:txBody>
      </p:sp>
      <p:pic>
        <p:nvPicPr>
          <p:cNvPr id="22" name="Picture 21">
            <a:extLst>
              <a:ext uri="{FF2B5EF4-FFF2-40B4-BE49-F238E27FC236}">
                <a16:creationId xmlns:a16="http://schemas.microsoft.com/office/drawing/2014/main" id="{82D32516-64A6-EE46-9C5E-225812AE4AF1}"/>
              </a:ext>
            </a:extLst>
          </p:cNvPr>
          <p:cNvPicPr>
            <a:picLocks noChangeAspect="1"/>
          </p:cNvPicPr>
          <p:nvPr userDrawn="1"/>
        </p:nvPicPr>
        <p:blipFill>
          <a:blip r:embed="rId2" cstate="screen">
            <a:alphaModFix amt="45000"/>
            <a:extLst>
              <a:ext uri="{28A0092B-C50C-407E-A947-70E740481C1C}">
                <a14:useLocalDpi xmlns:a14="http://schemas.microsoft.com/office/drawing/2010/main"/>
              </a:ext>
            </a:extLst>
          </a:blip>
          <a:stretch>
            <a:fillRect/>
          </a:stretch>
        </p:blipFill>
        <p:spPr>
          <a:xfrm>
            <a:off x="440446" y="2963794"/>
            <a:ext cx="1963574" cy="2561007"/>
          </a:xfrm>
          <a:prstGeom prst="rect">
            <a:avLst/>
          </a:prstGeom>
        </p:spPr>
      </p:pic>
      <p:pic>
        <p:nvPicPr>
          <p:cNvPr id="27" name="Picture 26">
            <a:extLst>
              <a:ext uri="{FF2B5EF4-FFF2-40B4-BE49-F238E27FC236}">
                <a16:creationId xmlns:a16="http://schemas.microsoft.com/office/drawing/2014/main" id="{2573F7B2-9C0E-3D4D-A0E1-7353013508E9}"/>
              </a:ext>
            </a:extLst>
          </p:cNvPr>
          <p:cNvPicPr>
            <a:picLocks noChangeAspect="1"/>
          </p:cNvPicPr>
          <p:nvPr userDrawn="1"/>
        </p:nvPicPr>
        <p:blipFill>
          <a:blip r:embed="rId3"/>
          <a:stretch>
            <a:fillRect/>
          </a:stretch>
        </p:blipFill>
        <p:spPr>
          <a:xfrm flipH="1" flipV="1">
            <a:off x="1884805" y="6151271"/>
            <a:ext cx="1493593" cy="240748"/>
          </a:xfrm>
          <a:prstGeom prst="rect">
            <a:avLst/>
          </a:prstGeom>
          <a:solidFill>
            <a:schemeClr val="accent6"/>
          </a:solidFill>
        </p:spPr>
      </p:pic>
      <p:pic>
        <p:nvPicPr>
          <p:cNvPr id="28" name="Picture 27">
            <a:extLst>
              <a:ext uri="{FF2B5EF4-FFF2-40B4-BE49-F238E27FC236}">
                <a16:creationId xmlns:a16="http://schemas.microsoft.com/office/drawing/2014/main" id="{9190CA4E-ADAE-AF44-8D7E-1A7B26E16135}"/>
              </a:ext>
            </a:extLst>
          </p:cNvPr>
          <p:cNvPicPr>
            <a:picLocks noChangeAspect="1"/>
          </p:cNvPicPr>
          <p:nvPr userDrawn="1"/>
        </p:nvPicPr>
        <p:blipFill>
          <a:blip r:embed="rId3"/>
          <a:stretch>
            <a:fillRect/>
          </a:stretch>
        </p:blipFill>
        <p:spPr>
          <a:xfrm flipH="1" flipV="1">
            <a:off x="0" y="501387"/>
            <a:ext cx="1493593" cy="240748"/>
          </a:xfrm>
          <a:prstGeom prst="rect">
            <a:avLst/>
          </a:prstGeom>
          <a:solidFill>
            <a:schemeClr val="accent6"/>
          </a:solidFill>
        </p:spPr>
      </p:pic>
      <p:sp>
        <p:nvSpPr>
          <p:cNvPr id="29" name="Rectangle 28">
            <a:extLst>
              <a:ext uri="{FF2B5EF4-FFF2-40B4-BE49-F238E27FC236}">
                <a16:creationId xmlns:a16="http://schemas.microsoft.com/office/drawing/2014/main" id="{82519C76-DF95-F84D-AF9F-D6573EF6750F}"/>
              </a:ext>
            </a:extLst>
          </p:cNvPr>
          <p:cNvSpPr/>
          <p:nvPr userDrawn="1"/>
        </p:nvSpPr>
        <p:spPr>
          <a:xfrm>
            <a:off x="9803550" y="-8878"/>
            <a:ext cx="1041956" cy="1903037"/>
          </a:xfrm>
          <a:prstGeom prst="rect">
            <a:avLst/>
          </a:prstGeom>
          <a:solidFill>
            <a:schemeClr val="bg1">
              <a:alpha val="4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Bef>
                <a:spcPts val="300"/>
              </a:spcBef>
            </a:pPr>
            <a:endParaRPr lang="en-US" sz="1400"/>
          </a:p>
        </p:txBody>
      </p:sp>
      <p:pic>
        <p:nvPicPr>
          <p:cNvPr id="30" name="Picture 29">
            <a:extLst>
              <a:ext uri="{FF2B5EF4-FFF2-40B4-BE49-F238E27FC236}">
                <a16:creationId xmlns:a16="http://schemas.microsoft.com/office/drawing/2014/main" id="{D90B8713-F00B-8948-B164-0B2747B1B1AF}"/>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8612049" y="4428420"/>
            <a:ext cx="1963574" cy="1657699"/>
          </a:xfrm>
          <a:prstGeom prst="rect">
            <a:avLst/>
          </a:prstGeom>
          <a:ln>
            <a:noFill/>
          </a:ln>
        </p:spPr>
      </p:pic>
      <p:sp>
        <p:nvSpPr>
          <p:cNvPr id="33" name="Rectangle 32">
            <a:extLst>
              <a:ext uri="{FF2B5EF4-FFF2-40B4-BE49-F238E27FC236}">
                <a16:creationId xmlns:a16="http://schemas.microsoft.com/office/drawing/2014/main" id="{EAACA9F9-D6AD-AB43-B7D6-C98336BC978C}"/>
              </a:ext>
            </a:extLst>
          </p:cNvPr>
          <p:cNvSpPr/>
          <p:nvPr userDrawn="1"/>
        </p:nvSpPr>
        <p:spPr>
          <a:xfrm>
            <a:off x="9791506" y="6199778"/>
            <a:ext cx="1949331" cy="671150"/>
          </a:xfrm>
          <a:prstGeom prst="rect">
            <a:avLst/>
          </a:prstGeom>
          <a:solidFill>
            <a:schemeClr val="bg1">
              <a:lumMod val="85000"/>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Bef>
                <a:spcPts val="300"/>
              </a:spcBef>
            </a:pPr>
            <a:endParaRPr lang="en-US" sz="1400"/>
          </a:p>
        </p:txBody>
      </p:sp>
      <p:sp>
        <p:nvSpPr>
          <p:cNvPr id="34" name="Rectangle 33">
            <a:extLst>
              <a:ext uri="{FF2B5EF4-FFF2-40B4-BE49-F238E27FC236}">
                <a16:creationId xmlns:a16="http://schemas.microsoft.com/office/drawing/2014/main" id="{C0F91CE7-192C-324A-8B4A-9FB6302CEBF0}"/>
              </a:ext>
            </a:extLst>
          </p:cNvPr>
          <p:cNvSpPr/>
          <p:nvPr userDrawn="1"/>
        </p:nvSpPr>
        <p:spPr>
          <a:xfrm>
            <a:off x="441597" y="5146906"/>
            <a:ext cx="1962423" cy="1004365"/>
          </a:xfrm>
          <a:prstGeom prst="rect">
            <a:avLst/>
          </a:prstGeom>
          <a:solidFill>
            <a:schemeClr val="tx2">
              <a:lumMod val="75000"/>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Bef>
                <a:spcPts val="300"/>
              </a:spcBef>
            </a:pPr>
            <a:endParaRPr lang="en-US" sz="1400"/>
          </a:p>
        </p:txBody>
      </p:sp>
      <p:sp>
        <p:nvSpPr>
          <p:cNvPr id="35" name="Rectangle 34">
            <a:extLst>
              <a:ext uri="{FF2B5EF4-FFF2-40B4-BE49-F238E27FC236}">
                <a16:creationId xmlns:a16="http://schemas.microsoft.com/office/drawing/2014/main" id="{1E9FE309-E8BC-2C42-A1E0-6DCAAE5190C3}"/>
              </a:ext>
            </a:extLst>
          </p:cNvPr>
          <p:cNvSpPr/>
          <p:nvPr userDrawn="1"/>
        </p:nvSpPr>
        <p:spPr>
          <a:xfrm>
            <a:off x="9223377" y="1523741"/>
            <a:ext cx="580173" cy="1857293"/>
          </a:xfrm>
          <a:prstGeom prst="rect">
            <a:avLst/>
          </a:prstGeom>
          <a:solidFill>
            <a:srgbClr val="9C9C9C">
              <a:alpha val="5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Bef>
                <a:spcPts val="300"/>
              </a:spcBef>
            </a:pPr>
            <a:endParaRPr lang="en-US" sz="1400" err="1"/>
          </a:p>
        </p:txBody>
      </p:sp>
      <p:pic>
        <p:nvPicPr>
          <p:cNvPr id="50" name="Picture 49">
            <a:extLst>
              <a:ext uri="{FF2B5EF4-FFF2-40B4-BE49-F238E27FC236}">
                <a16:creationId xmlns:a16="http://schemas.microsoft.com/office/drawing/2014/main" id="{7166AC49-823A-0244-BEFF-8B59FFCC6168}"/>
              </a:ext>
            </a:extLst>
          </p:cNvPr>
          <p:cNvPicPr>
            <a:picLocks noChangeAspect="1"/>
          </p:cNvPicPr>
          <p:nvPr userDrawn="1"/>
        </p:nvPicPr>
        <p:blipFill>
          <a:blip r:embed="rId3"/>
          <a:stretch>
            <a:fillRect/>
          </a:stretch>
        </p:blipFill>
        <p:spPr>
          <a:xfrm flipH="1" flipV="1">
            <a:off x="10523735" y="1282993"/>
            <a:ext cx="1493593" cy="240748"/>
          </a:xfrm>
          <a:prstGeom prst="rect">
            <a:avLst/>
          </a:prstGeom>
          <a:solidFill>
            <a:schemeClr val="accent6"/>
          </a:solidFill>
        </p:spPr>
      </p:pic>
      <p:sp>
        <p:nvSpPr>
          <p:cNvPr id="21" name="Title 1">
            <a:extLst>
              <a:ext uri="{FF2B5EF4-FFF2-40B4-BE49-F238E27FC236}">
                <a16:creationId xmlns:a16="http://schemas.microsoft.com/office/drawing/2014/main" id="{E1731ED1-AFBF-644C-B962-5696D91668E6}"/>
              </a:ext>
            </a:extLst>
          </p:cNvPr>
          <p:cNvSpPr>
            <a:spLocks noGrp="1"/>
          </p:cNvSpPr>
          <p:nvPr>
            <p:ph type="title"/>
          </p:nvPr>
        </p:nvSpPr>
        <p:spPr>
          <a:xfrm>
            <a:off x="1104489" y="1993900"/>
            <a:ext cx="8687017" cy="1390308"/>
          </a:xfrm>
          <a:prstGeom prst="rect">
            <a:avLst/>
          </a:prstGeom>
        </p:spPr>
        <p:txBody>
          <a:bodyPr lIns="91440" anchor="b"/>
          <a:lstStyle>
            <a:lvl1pPr>
              <a:defRPr sz="4400">
                <a:solidFill>
                  <a:schemeClr val="tx1"/>
                </a:solidFill>
              </a:defRPr>
            </a:lvl1pPr>
          </a:lstStyle>
          <a:p>
            <a:r>
              <a:rPr lang="en-US" dirty="0"/>
              <a:t>Click to edit Master title style</a:t>
            </a:r>
          </a:p>
        </p:txBody>
      </p:sp>
      <p:sp>
        <p:nvSpPr>
          <p:cNvPr id="36" name="Text Placeholder 2">
            <a:extLst>
              <a:ext uri="{FF2B5EF4-FFF2-40B4-BE49-F238E27FC236}">
                <a16:creationId xmlns:a16="http://schemas.microsoft.com/office/drawing/2014/main" id="{4324C980-BA64-A141-B66B-0B858A736949}"/>
              </a:ext>
            </a:extLst>
          </p:cNvPr>
          <p:cNvSpPr>
            <a:spLocks noGrp="1"/>
          </p:cNvSpPr>
          <p:nvPr>
            <p:ph type="body" idx="1"/>
          </p:nvPr>
        </p:nvSpPr>
        <p:spPr>
          <a:xfrm>
            <a:off x="1104489" y="3525497"/>
            <a:ext cx="7584953" cy="807646"/>
          </a:xfrm>
          <a:prstGeom prst="rect">
            <a:avLst/>
          </a:prstGeom>
        </p:spPr>
        <p:txBody>
          <a:bodyPr lIns="91440"/>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 name="Rectangle 1">
            <a:extLst>
              <a:ext uri="{FF2B5EF4-FFF2-40B4-BE49-F238E27FC236}">
                <a16:creationId xmlns:a16="http://schemas.microsoft.com/office/drawing/2014/main" id="{DB4D8BAD-1F1A-D749-8717-8B9DA81D79B8}"/>
              </a:ext>
            </a:extLst>
          </p:cNvPr>
          <p:cNvSpPr/>
          <p:nvPr userDrawn="1"/>
        </p:nvSpPr>
        <p:spPr>
          <a:xfrm>
            <a:off x="8615123" y="6086725"/>
            <a:ext cx="1960500" cy="244523"/>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41D4287F-D035-324C-9FD6-B4ED8A22523C}"/>
              </a:ext>
            </a:extLst>
          </p:cNvPr>
          <p:cNvSpPr/>
          <p:nvPr userDrawn="1"/>
        </p:nvSpPr>
        <p:spPr>
          <a:xfrm>
            <a:off x="8615123" y="6470414"/>
            <a:ext cx="1949331" cy="387455"/>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38A3EA0C-3B67-1C49-AF39-EB3001D4115E}"/>
              </a:ext>
            </a:extLst>
          </p:cNvPr>
          <p:cNvSpPr/>
          <p:nvPr userDrawn="1"/>
        </p:nvSpPr>
        <p:spPr>
          <a:xfrm>
            <a:off x="8353889" y="5983694"/>
            <a:ext cx="259722" cy="877668"/>
          </a:xfrm>
          <a:prstGeom prst="rect">
            <a:avLst/>
          </a:prstGeom>
          <a:solidFill>
            <a:schemeClr val="tx1">
              <a:lumMod val="85000"/>
              <a:lumOff val="15000"/>
              <a:alpha val="71903"/>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Bef>
                <a:spcPts val="300"/>
              </a:spcBef>
            </a:pPr>
            <a:endParaRPr lang="en-US" sz="1400" dirty="0"/>
          </a:p>
        </p:txBody>
      </p:sp>
      <p:pic>
        <p:nvPicPr>
          <p:cNvPr id="20" name="Picture 19">
            <a:extLst>
              <a:ext uri="{FF2B5EF4-FFF2-40B4-BE49-F238E27FC236}">
                <a16:creationId xmlns:a16="http://schemas.microsoft.com/office/drawing/2014/main" id="{BADDFE03-4577-CA40-A4B6-E37A8584B318}"/>
              </a:ext>
            </a:extLst>
          </p:cNvPr>
          <p:cNvPicPr>
            <a:picLocks noChangeAspect="1"/>
          </p:cNvPicPr>
          <p:nvPr userDrawn="1"/>
        </p:nvPicPr>
        <p:blipFill>
          <a:blip r:embed="rId5"/>
          <a:srcRect/>
          <a:stretch/>
        </p:blipFill>
        <p:spPr>
          <a:xfrm>
            <a:off x="3727078" y="1266392"/>
            <a:ext cx="2530149" cy="1015893"/>
          </a:xfrm>
          <a:prstGeom prst="rect">
            <a:avLst/>
          </a:prstGeom>
        </p:spPr>
      </p:pic>
      <p:pic>
        <p:nvPicPr>
          <p:cNvPr id="23" name="Picture 9">
            <a:extLst>
              <a:ext uri="{FF2B5EF4-FFF2-40B4-BE49-F238E27FC236}">
                <a16:creationId xmlns:a16="http://schemas.microsoft.com/office/drawing/2014/main" id="{BC57E251-949D-716A-34CD-3B7352B53F8B}"/>
              </a:ext>
            </a:extLst>
          </p:cNvPr>
          <p:cNvPicPr>
            <a:picLocks noChangeAspect="1"/>
          </p:cNvPicPr>
          <p:nvPr userDrawn="1"/>
        </p:nvPicPr>
        <p:blipFill>
          <a:blip r:embed="rId6">
            <a:extLst>
              <a:ext uri="{96DAC541-7B7A-43D3-8B79-37D633B846F1}">
                <asvg:svgBlip xmlns:asvg="http://schemas.microsoft.com/office/drawing/2016/SVG/main" r:embed="rId7"/>
              </a:ext>
            </a:extLst>
          </a:blip>
          <a:srcRect/>
          <a:stretch/>
        </p:blipFill>
        <p:spPr>
          <a:xfrm>
            <a:off x="348582" y="6450377"/>
            <a:ext cx="278208" cy="190352"/>
          </a:xfrm>
          <a:prstGeom prst="rect">
            <a:avLst/>
          </a:prstGeom>
        </p:spPr>
      </p:pic>
    </p:spTree>
    <p:extLst>
      <p:ext uri="{BB962C8B-B14F-4D97-AF65-F5344CB8AC3E}">
        <p14:creationId xmlns:p14="http://schemas.microsoft.com/office/powerpoint/2010/main" val="8941041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roduc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1362075" y="1671639"/>
            <a:ext cx="5111750" cy="1204912"/>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1362075" y="3660774"/>
            <a:ext cx="5111750" cy="1525588"/>
          </a:xfrm>
        </p:spPr>
        <p:txBody>
          <a:bodyPr>
            <a:normAutofit/>
          </a:bodyPr>
          <a:lstStyle>
            <a:lvl1pPr marL="0" indent="0">
              <a:lnSpc>
                <a:spcPct val="100000"/>
              </a:lnSpc>
              <a:buNone/>
              <a:defRPr sz="1400" spc="5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C11EBF9-6826-475B-8079-C11128991BAE}"/>
              </a:ext>
            </a:extLst>
          </p:cNvPr>
          <p:cNvSpPr>
            <a:spLocks noGrp="1"/>
          </p:cNvSpPr>
          <p:nvPr>
            <p:ph type="dt" sz="half" idx="10"/>
          </p:nvPr>
        </p:nvSpPr>
        <p:spPr>
          <a:xfrm>
            <a:off x="838200" y="6356350"/>
            <a:ext cx="1219200" cy="365125"/>
          </a:xfrm>
        </p:spPr>
        <p:txBody>
          <a:bodyPr/>
          <a:lstStyle>
            <a:lvl1pPr>
              <a:defRPr sz="900"/>
            </a:lvl1pPr>
          </a:lstStyle>
          <a:p>
            <a:r>
              <a:rPr lang="en-US" dirty="0"/>
              <a:t>20XX</a:t>
            </a:r>
          </a:p>
        </p:txBody>
      </p:sp>
      <p:sp>
        <p:nvSpPr>
          <p:cNvPr id="5" name="Footer Placeholder 4">
            <a:extLst>
              <a:ext uri="{FF2B5EF4-FFF2-40B4-BE49-F238E27FC236}">
                <a16:creationId xmlns:a16="http://schemas.microsoft.com/office/drawing/2014/main" id="{3FB726A3-DF54-47D2-8C3A-34FD43A19E8E}"/>
              </a:ext>
            </a:extLst>
          </p:cNvPr>
          <p:cNvSpPr>
            <a:spLocks noGrp="1"/>
          </p:cNvSpPr>
          <p:nvPr>
            <p:ph type="ftr" sz="quarter" idx="11"/>
          </p:nvPr>
        </p:nvSpPr>
        <p:spPr>
          <a:xfrm>
            <a:off x="2463800" y="6356350"/>
            <a:ext cx="3479800" cy="365125"/>
          </a:xfrm>
        </p:spPr>
        <p:txBody>
          <a:bodyPr/>
          <a:lstStyle>
            <a:lvl1pPr>
              <a:defRPr sz="900"/>
            </a:lvl1pPr>
          </a:lstStyle>
          <a:p>
            <a:r>
              <a:rPr lang="en-US" dirty="0"/>
              <a:t>PRESENTATION TITLE</a:t>
            </a:r>
          </a:p>
        </p:txBody>
      </p:sp>
      <p:sp>
        <p:nvSpPr>
          <p:cNvPr id="6" name="Slide Number Placeholder 5">
            <a:extLst>
              <a:ext uri="{FF2B5EF4-FFF2-40B4-BE49-F238E27FC236}">
                <a16:creationId xmlns:a16="http://schemas.microsoft.com/office/drawing/2014/main" id="{D0CD125A-4493-4967-9146-841D0EF3BC63}"/>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grpSp>
        <p:nvGrpSpPr>
          <p:cNvPr id="7" name="Group 6">
            <a:extLst>
              <a:ext uri="{FF2B5EF4-FFF2-40B4-BE49-F238E27FC236}">
                <a16:creationId xmlns:a16="http://schemas.microsoft.com/office/drawing/2014/main" id="{D7A1CF8B-3479-49A3-A30E-2F2ECE962075}"/>
              </a:ext>
            </a:extLst>
          </p:cNvPr>
          <p:cNvGrpSpPr/>
          <p:nvPr userDrawn="1"/>
        </p:nvGrpSpPr>
        <p:grpSpPr>
          <a:xfrm>
            <a:off x="6953250" y="-25401"/>
            <a:ext cx="5238750" cy="6902451"/>
            <a:chOff x="6953250" y="-25401"/>
            <a:chExt cx="5238750" cy="6902451"/>
          </a:xfrm>
        </p:grpSpPr>
        <p:cxnSp>
          <p:nvCxnSpPr>
            <p:cNvPr id="14" name="Straight Connector 13">
              <a:extLst>
                <a:ext uri="{FF2B5EF4-FFF2-40B4-BE49-F238E27FC236}">
                  <a16:creationId xmlns:a16="http://schemas.microsoft.com/office/drawing/2014/main" id="{49FBD260-5143-4B12-B9F8-33E48D548909}"/>
                </a:ext>
              </a:extLst>
            </p:cNvPr>
            <p:cNvCxnSpPr/>
            <p:nvPr userDrawn="1"/>
          </p:nvCxnSpPr>
          <p:spPr>
            <a:xfrm>
              <a:off x="9096375" y="1497012"/>
              <a:ext cx="30956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87F08D6-2CA7-4A5A-BE34-07113DCA535D}"/>
                </a:ext>
              </a:extLst>
            </p:cNvPr>
            <p:cNvCxnSpPr/>
            <p:nvPr userDrawn="1"/>
          </p:nvCxnSpPr>
          <p:spPr>
            <a:xfrm flipH="1">
              <a:off x="6953250" y="-25401"/>
              <a:ext cx="3790950" cy="690245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4973593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D2EAC86-63D0-4674-A708-65D026C9552F}"/>
              </a:ext>
            </a:extLst>
          </p:cNvPr>
          <p:cNvSpPr>
            <a:spLocks noGrp="1"/>
          </p:cNvSpPr>
          <p:nvPr>
            <p:ph idx="1"/>
          </p:nvPr>
        </p:nvSpPr>
        <p:spPr>
          <a:xfrm>
            <a:off x="353011" y="1492370"/>
            <a:ext cx="11315114" cy="4403701"/>
          </a:xfrm>
          <a:prstGeom prst="rect">
            <a:avLst/>
          </a:prstGeom>
        </p:spPr>
        <p:txBody>
          <a:bodyPr lIns="0"/>
          <a:lstStyle/>
          <a:p>
            <a:pPr lvl="0"/>
            <a:r>
              <a:rPr lang="en-US"/>
              <a:t>Click to edit Master text styles</a:t>
            </a:r>
          </a:p>
          <a:p>
            <a:pPr lvl="1"/>
            <a:r>
              <a:rPr lang="en-US"/>
              <a:t>Second level</a:t>
            </a:r>
          </a:p>
          <a:p>
            <a:pPr lvl="2"/>
            <a:r>
              <a:rPr lang="en-US"/>
              <a:t>Third level</a:t>
            </a:r>
          </a:p>
        </p:txBody>
      </p:sp>
      <p:sp>
        <p:nvSpPr>
          <p:cNvPr id="7" name="Title 8">
            <a:extLst>
              <a:ext uri="{FF2B5EF4-FFF2-40B4-BE49-F238E27FC236}">
                <a16:creationId xmlns:a16="http://schemas.microsoft.com/office/drawing/2014/main" id="{83970214-C5A2-EA4E-9B5C-E84D60CCB824}"/>
              </a:ext>
            </a:extLst>
          </p:cNvPr>
          <p:cNvSpPr>
            <a:spLocks noGrp="1"/>
          </p:cNvSpPr>
          <p:nvPr>
            <p:ph type="title"/>
          </p:nvPr>
        </p:nvSpPr>
        <p:spPr>
          <a:xfrm>
            <a:off x="353010" y="183972"/>
            <a:ext cx="11496089" cy="535120"/>
          </a:xfrm>
          <a:prstGeom prst="rect">
            <a:avLst/>
          </a:prstGeom>
        </p:spPr>
        <p:txBody>
          <a:bodyPr lIns="0"/>
          <a:lstStyle/>
          <a:p>
            <a:r>
              <a:rPr lang="en-US"/>
              <a:t>Click to edit Master title style</a:t>
            </a:r>
          </a:p>
        </p:txBody>
      </p:sp>
    </p:spTree>
    <p:extLst>
      <p:ext uri="{BB962C8B-B14F-4D97-AF65-F5344CB8AC3E}">
        <p14:creationId xmlns:p14="http://schemas.microsoft.com/office/powerpoint/2010/main" val="22014598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nd Content no bullets">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D2EAC86-63D0-4674-A708-65D026C9552F}"/>
              </a:ext>
            </a:extLst>
          </p:cNvPr>
          <p:cNvSpPr>
            <a:spLocks noGrp="1"/>
          </p:cNvSpPr>
          <p:nvPr>
            <p:ph idx="1"/>
          </p:nvPr>
        </p:nvSpPr>
        <p:spPr>
          <a:xfrm>
            <a:off x="353011" y="1056640"/>
            <a:ext cx="11315114" cy="4839431"/>
          </a:xfrm>
          <a:prstGeom prst="rect">
            <a:avLst/>
          </a:prstGeom>
        </p:spPr>
        <p:txBody>
          <a:bodyPr lIns="0"/>
          <a:lstStyle>
            <a:lvl1pPr marL="0" indent="0">
              <a:buNone/>
              <a:defRPr/>
            </a:lvl1pPr>
          </a:lstStyle>
          <a:p>
            <a:pPr lvl="0"/>
            <a:r>
              <a:rPr lang="en-US"/>
              <a:t>Click to edit Master text styles</a:t>
            </a:r>
          </a:p>
        </p:txBody>
      </p:sp>
      <p:sp>
        <p:nvSpPr>
          <p:cNvPr id="6" name="Title 8">
            <a:extLst>
              <a:ext uri="{FF2B5EF4-FFF2-40B4-BE49-F238E27FC236}">
                <a16:creationId xmlns:a16="http://schemas.microsoft.com/office/drawing/2014/main" id="{CFD56D86-CD83-A844-A9C4-3D3732C76087}"/>
              </a:ext>
            </a:extLst>
          </p:cNvPr>
          <p:cNvSpPr>
            <a:spLocks noGrp="1"/>
          </p:cNvSpPr>
          <p:nvPr>
            <p:ph type="title"/>
          </p:nvPr>
        </p:nvSpPr>
        <p:spPr>
          <a:xfrm>
            <a:off x="353010" y="183972"/>
            <a:ext cx="11496089" cy="535120"/>
          </a:xfrm>
          <a:prstGeom prst="rect">
            <a:avLst/>
          </a:prstGeom>
        </p:spPr>
        <p:txBody>
          <a:bodyPr lIns="0"/>
          <a:lstStyle/>
          <a:p>
            <a:r>
              <a:rPr lang="en-US"/>
              <a:t>Click to edit Master title style</a:t>
            </a:r>
          </a:p>
        </p:txBody>
      </p:sp>
    </p:spTree>
    <p:extLst>
      <p:ext uri="{BB962C8B-B14F-4D97-AF65-F5344CB8AC3E}">
        <p14:creationId xmlns:p14="http://schemas.microsoft.com/office/powerpoint/2010/main" val="5021092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Content Subtitle">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D2EAC86-63D0-4674-A708-65D026C9552F}"/>
              </a:ext>
            </a:extLst>
          </p:cNvPr>
          <p:cNvSpPr>
            <a:spLocks noGrp="1"/>
          </p:cNvSpPr>
          <p:nvPr>
            <p:ph idx="1"/>
          </p:nvPr>
        </p:nvSpPr>
        <p:spPr>
          <a:xfrm>
            <a:off x="353011" y="1492370"/>
            <a:ext cx="11315114" cy="4403701"/>
          </a:xfrm>
          <a:prstGeom prst="rect">
            <a:avLst/>
          </a:prstGeom>
        </p:spPr>
        <p:txBody>
          <a:bodyPr lIns="0"/>
          <a:lstStyle/>
          <a:p>
            <a:pPr lvl="0"/>
            <a:r>
              <a:rPr lang="en-US"/>
              <a:t>Click to edit Master text styles</a:t>
            </a:r>
          </a:p>
          <a:p>
            <a:pPr lvl="1"/>
            <a:r>
              <a:rPr lang="en-US"/>
              <a:t>Second level</a:t>
            </a:r>
          </a:p>
          <a:p>
            <a:pPr lvl="2"/>
            <a:r>
              <a:rPr lang="en-US"/>
              <a:t>Third level</a:t>
            </a:r>
          </a:p>
        </p:txBody>
      </p:sp>
      <p:sp>
        <p:nvSpPr>
          <p:cNvPr id="6" name="Content Placeholder 5">
            <a:extLst>
              <a:ext uri="{FF2B5EF4-FFF2-40B4-BE49-F238E27FC236}">
                <a16:creationId xmlns:a16="http://schemas.microsoft.com/office/drawing/2014/main" id="{ED206EF9-7A5E-4870-85CB-E9648D651216}"/>
              </a:ext>
            </a:extLst>
          </p:cNvPr>
          <p:cNvSpPr>
            <a:spLocks noGrp="1"/>
          </p:cNvSpPr>
          <p:nvPr>
            <p:ph sz="quarter" idx="11"/>
          </p:nvPr>
        </p:nvSpPr>
        <p:spPr>
          <a:xfrm>
            <a:off x="353011" y="761904"/>
            <a:ext cx="11496089" cy="400050"/>
          </a:xfrm>
          <a:prstGeom prst="rect">
            <a:avLst/>
          </a:prstGeom>
        </p:spPr>
        <p:txBody>
          <a:bodyPr lIns="0"/>
          <a:lstStyle>
            <a:lvl1pPr marL="0" indent="0">
              <a:spcBef>
                <a:spcPts val="0"/>
              </a:spcBef>
              <a:buNone/>
              <a:defRPr sz="2000">
                <a:solidFill>
                  <a:srgbClr val="7F7F7F"/>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7" name="Title 8">
            <a:extLst>
              <a:ext uri="{FF2B5EF4-FFF2-40B4-BE49-F238E27FC236}">
                <a16:creationId xmlns:a16="http://schemas.microsoft.com/office/drawing/2014/main" id="{83970214-C5A2-EA4E-9B5C-E84D60CCB824}"/>
              </a:ext>
            </a:extLst>
          </p:cNvPr>
          <p:cNvSpPr>
            <a:spLocks noGrp="1"/>
          </p:cNvSpPr>
          <p:nvPr>
            <p:ph type="title"/>
          </p:nvPr>
        </p:nvSpPr>
        <p:spPr>
          <a:xfrm>
            <a:off x="353010" y="183972"/>
            <a:ext cx="11496089" cy="535120"/>
          </a:xfrm>
          <a:prstGeom prst="rect">
            <a:avLst/>
          </a:prstGeom>
        </p:spPr>
        <p:txBody>
          <a:bodyPr lIns="0"/>
          <a:lstStyle/>
          <a:p>
            <a:r>
              <a:rPr lang="en-US"/>
              <a:t>Click to edit Master title style</a:t>
            </a:r>
          </a:p>
        </p:txBody>
      </p:sp>
    </p:spTree>
    <p:extLst>
      <p:ext uri="{BB962C8B-B14F-4D97-AF65-F5344CB8AC3E}">
        <p14:creationId xmlns:p14="http://schemas.microsoft.com/office/powerpoint/2010/main" val="22498945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Content Sub no bullets">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D2EAC86-63D0-4674-A708-65D026C9552F}"/>
              </a:ext>
            </a:extLst>
          </p:cNvPr>
          <p:cNvSpPr>
            <a:spLocks noGrp="1"/>
          </p:cNvSpPr>
          <p:nvPr>
            <p:ph idx="1"/>
          </p:nvPr>
        </p:nvSpPr>
        <p:spPr>
          <a:xfrm>
            <a:off x="353011" y="1492370"/>
            <a:ext cx="11315114" cy="4403701"/>
          </a:xfrm>
          <a:prstGeom prst="rect">
            <a:avLst/>
          </a:prstGeom>
        </p:spPr>
        <p:txBody>
          <a:bodyPr lIns="0"/>
          <a:lstStyle>
            <a:lvl1pPr marL="0" indent="0">
              <a:buNone/>
              <a:defRPr/>
            </a:lvl1pPr>
          </a:lstStyle>
          <a:p>
            <a:pPr lvl="0"/>
            <a:r>
              <a:rPr lang="en-US"/>
              <a:t>Click to edit Master text styles</a:t>
            </a:r>
          </a:p>
        </p:txBody>
      </p:sp>
      <p:sp>
        <p:nvSpPr>
          <p:cNvPr id="6" name="Content Placeholder 5">
            <a:extLst>
              <a:ext uri="{FF2B5EF4-FFF2-40B4-BE49-F238E27FC236}">
                <a16:creationId xmlns:a16="http://schemas.microsoft.com/office/drawing/2014/main" id="{ED206EF9-7A5E-4870-85CB-E9648D651216}"/>
              </a:ext>
            </a:extLst>
          </p:cNvPr>
          <p:cNvSpPr>
            <a:spLocks noGrp="1"/>
          </p:cNvSpPr>
          <p:nvPr>
            <p:ph sz="quarter" idx="11"/>
          </p:nvPr>
        </p:nvSpPr>
        <p:spPr>
          <a:xfrm>
            <a:off x="353011" y="761904"/>
            <a:ext cx="11496089" cy="400050"/>
          </a:xfrm>
          <a:prstGeom prst="rect">
            <a:avLst/>
          </a:prstGeom>
        </p:spPr>
        <p:txBody>
          <a:bodyPr lIns="0"/>
          <a:lstStyle>
            <a:lvl1pPr marL="0" indent="0">
              <a:spcBef>
                <a:spcPts val="0"/>
              </a:spcBef>
              <a:buNone/>
              <a:defRPr sz="2000">
                <a:solidFill>
                  <a:srgbClr val="7F7F7F"/>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7" name="Title 8">
            <a:extLst>
              <a:ext uri="{FF2B5EF4-FFF2-40B4-BE49-F238E27FC236}">
                <a16:creationId xmlns:a16="http://schemas.microsoft.com/office/drawing/2014/main" id="{4AFD5DC0-6F2D-FB48-9133-1C1AB03772AF}"/>
              </a:ext>
            </a:extLst>
          </p:cNvPr>
          <p:cNvSpPr>
            <a:spLocks noGrp="1"/>
          </p:cNvSpPr>
          <p:nvPr>
            <p:ph type="title"/>
          </p:nvPr>
        </p:nvSpPr>
        <p:spPr>
          <a:xfrm>
            <a:off x="353010" y="183972"/>
            <a:ext cx="11496089" cy="535120"/>
          </a:xfrm>
          <a:prstGeom prst="rect">
            <a:avLst/>
          </a:prstGeom>
        </p:spPr>
        <p:txBody>
          <a:bodyPr lIns="0"/>
          <a:lstStyle/>
          <a:p>
            <a:r>
              <a:rPr lang="en-US"/>
              <a:t>Click to edit Master title style</a:t>
            </a:r>
          </a:p>
        </p:txBody>
      </p:sp>
    </p:spTree>
    <p:extLst>
      <p:ext uri="{BB962C8B-B14F-4D97-AF65-F5344CB8AC3E}">
        <p14:creationId xmlns:p14="http://schemas.microsoft.com/office/powerpoint/2010/main" val="3574868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Pictur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D2EAC86-63D0-4674-A708-65D026C9552F}"/>
              </a:ext>
            </a:extLst>
          </p:cNvPr>
          <p:cNvSpPr>
            <a:spLocks noGrp="1"/>
          </p:cNvSpPr>
          <p:nvPr>
            <p:ph idx="1"/>
          </p:nvPr>
        </p:nvSpPr>
        <p:spPr>
          <a:xfrm>
            <a:off x="8124271" y="1363520"/>
            <a:ext cx="3742426" cy="4808680"/>
          </a:xfrm>
          <a:prstGeom prst="rect">
            <a:avLst/>
          </a:prstGeom>
        </p:spPr>
        <p:txBody>
          <a:bodyPr lIns="0"/>
          <a:lstStyle>
            <a:lvl1pPr marL="0" indent="0">
              <a:buNone/>
              <a:defRPr sz="1800"/>
            </a:lvl1pPr>
          </a:lstStyle>
          <a:p>
            <a:pPr lvl="0"/>
            <a:r>
              <a:rPr lang="en-US"/>
              <a:t>Click to edit Master text styles</a:t>
            </a:r>
          </a:p>
        </p:txBody>
      </p:sp>
      <p:sp>
        <p:nvSpPr>
          <p:cNvPr id="6" name="Picture Placeholder 5">
            <a:extLst>
              <a:ext uri="{FF2B5EF4-FFF2-40B4-BE49-F238E27FC236}">
                <a16:creationId xmlns:a16="http://schemas.microsoft.com/office/drawing/2014/main" id="{7707335F-CC75-4ACC-AC50-F51297559AC4}"/>
              </a:ext>
            </a:extLst>
          </p:cNvPr>
          <p:cNvSpPr>
            <a:spLocks noGrp="1"/>
          </p:cNvSpPr>
          <p:nvPr>
            <p:ph type="pic" sz="quarter" idx="11"/>
          </p:nvPr>
        </p:nvSpPr>
        <p:spPr>
          <a:xfrm>
            <a:off x="353011" y="1418937"/>
            <a:ext cx="7609889" cy="4610100"/>
          </a:xfrm>
          <a:prstGeom prst="rect">
            <a:avLst/>
          </a:prstGeom>
          <a:solidFill>
            <a:schemeClr val="bg1"/>
          </a:solidFill>
        </p:spPr>
        <p:txBody>
          <a:bodyPr/>
          <a:lstStyle>
            <a:lvl1pPr marL="0" indent="0" algn="ctr">
              <a:buNone/>
              <a:defRPr/>
            </a:lvl1pPr>
          </a:lstStyle>
          <a:p>
            <a:r>
              <a:rPr lang="en-US"/>
              <a:t>Click icon to add picture</a:t>
            </a:r>
          </a:p>
        </p:txBody>
      </p:sp>
      <p:sp>
        <p:nvSpPr>
          <p:cNvPr id="7" name="Title 8">
            <a:extLst>
              <a:ext uri="{FF2B5EF4-FFF2-40B4-BE49-F238E27FC236}">
                <a16:creationId xmlns:a16="http://schemas.microsoft.com/office/drawing/2014/main" id="{A093EC3D-2AAA-0347-858C-6DC3740B8796}"/>
              </a:ext>
            </a:extLst>
          </p:cNvPr>
          <p:cNvSpPr>
            <a:spLocks noGrp="1"/>
          </p:cNvSpPr>
          <p:nvPr>
            <p:ph type="title"/>
          </p:nvPr>
        </p:nvSpPr>
        <p:spPr>
          <a:xfrm>
            <a:off x="353010" y="183972"/>
            <a:ext cx="11496089" cy="535120"/>
          </a:xfrm>
          <a:prstGeom prst="rect">
            <a:avLst/>
          </a:prstGeom>
        </p:spPr>
        <p:txBody>
          <a:bodyPr lIns="0"/>
          <a:lstStyle/>
          <a:p>
            <a:r>
              <a:rPr lang="en-US"/>
              <a:t>Click to edit Master title style</a:t>
            </a:r>
          </a:p>
        </p:txBody>
      </p:sp>
    </p:spTree>
    <p:extLst>
      <p:ext uri="{BB962C8B-B14F-4D97-AF65-F5344CB8AC3E}">
        <p14:creationId xmlns:p14="http://schemas.microsoft.com/office/powerpoint/2010/main" val="2961613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wo Pictures with Captions">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D2EAC86-63D0-4674-A708-65D026C9552F}"/>
              </a:ext>
            </a:extLst>
          </p:cNvPr>
          <p:cNvSpPr>
            <a:spLocks noGrp="1"/>
          </p:cNvSpPr>
          <p:nvPr>
            <p:ph idx="1"/>
          </p:nvPr>
        </p:nvSpPr>
        <p:spPr>
          <a:xfrm>
            <a:off x="342900" y="5147095"/>
            <a:ext cx="5676900" cy="981171"/>
          </a:xfrm>
          <a:prstGeom prst="rect">
            <a:avLst/>
          </a:prstGeom>
        </p:spPr>
        <p:txBody>
          <a:bodyPr lIns="91440" tIns="182880" rIns="45720"/>
          <a:lstStyle>
            <a:lvl1pPr marL="0" indent="0">
              <a:spcBef>
                <a:spcPts val="600"/>
              </a:spcBef>
              <a:buNone/>
              <a:defRPr sz="1800"/>
            </a:lvl1pPr>
          </a:lstStyle>
          <a:p>
            <a:pPr lvl="0"/>
            <a:r>
              <a:rPr lang="en-US"/>
              <a:t>Click to edit Master text styles</a:t>
            </a:r>
          </a:p>
        </p:txBody>
      </p:sp>
      <p:sp>
        <p:nvSpPr>
          <p:cNvPr id="6" name="Picture Placeholder 5">
            <a:extLst>
              <a:ext uri="{FF2B5EF4-FFF2-40B4-BE49-F238E27FC236}">
                <a16:creationId xmlns:a16="http://schemas.microsoft.com/office/drawing/2014/main" id="{7707335F-CC75-4ACC-AC50-F51297559AC4}"/>
              </a:ext>
            </a:extLst>
          </p:cNvPr>
          <p:cNvSpPr>
            <a:spLocks noGrp="1"/>
          </p:cNvSpPr>
          <p:nvPr>
            <p:ph type="pic" sz="quarter" idx="11"/>
          </p:nvPr>
        </p:nvSpPr>
        <p:spPr>
          <a:xfrm>
            <a:off x="342900" y="1565696"/>
            <a:ext cx="5676900" cy="3581400"/>
          </a:xfrm>
          <a:prstGeom prst="rect">
            <a:avLst/>
          </a:prstGeom>
          <a:solidFill>
            <a:schemeClr val="bg1"/>
          </a:solidFill>
        </p:spPr>
        <p:txBody>
          <a:bodyPr/>
          <a:lstStyle>
            <a:lvl1pPr marL="0" indent="0" algn="ctr">
              <a:buNone/>
              <a:defRPr/>
            </a:lvl1pPr>
          </a:lstStyle>
          <a:p>
            <a:r>
              <a:rPr lang="en-US"/>
              <a:t>Click icon to add picture</a:t>
            </a:r>
          </a:p>
        </p:txBody>
      </p:sp>
      <p:sp>
        <p:nvSpPr>
          <p:cNvPr id="7" name="Content Placeholder 2">
            <a:extLst>
              <a:ext uri="{FF2B5EF4-FFF2-40B4-BE49-F238E27FC236}">
                <a16:creationId xmlns:a16="http://schemas.microsoft.com/office/drawing/2014/main" id="{F20AF647-F3CA-4756-92D9-ECC2426C8BEE}"/>
              </a:ext>
            </a:extLst>
          </p:cNvPr>
          <p:cNvSpPr>
            <a:spLocks noGrp="1"/>
          </p:cNvSpPr>
          <p:nvPr>
            <p:ph idx="12"/>
          </p:nvPr>
        </p:nvSpPr>
        <p:spPr>
          <a:xfrm>
            <a:off x="6172200" y="5147095"/>
            <a:ext cx="5676900" cy="981171"/>
          </a:xfrm>
          <a:prstGeom prst="rect">
            <a:avLst/>
          </a:prstGeom>
        </p:spPr>
        <p:txBody>
          <a:bodyPr lIns="91440" tIns="182880" rIns="45720"/>
          <a:lstStyle>
            <a:lvl1pPr marL="0" indent="0">
              <a:spcBef>
                <a:spcPts val="600"/>
              </a:spcBef>
              <a:buNone/>
              <a:defRPr sz="1800"/>
            </a:lvl1pPr>
          </a:lstStyle>
          <a:p>
            <a:pPr lvl="0"/>
            <a:r>
              <a:rPr lang="en-US"/>
              <a:t>Click to edit Master text styles</a:t>
            </a:r>
          </a:p>
        </p:txBody>
      </p:sp>
      <p:sp>
        <p:nvSpPr>
          <p:cNvPr id="8" name="Picture Placeholder 5">
            <a:extLst>
              <a:ext uri="{FF2B5EF4-FFF2-40B4-BE49-F238E27FC236}">
                <a16:creationId xmlns:a16="http://schemas.microsoft.com/office/drawing/2014/main" id="{38D0066F-AAC1-4F7B-96E6-51738FD2AF26}"/>
              </a:ext>
            </a:extLst>
          </p:cNvPr>
          <p:cNvSpPr>
            <a:spLocks noGrp="1"/>
          </p:cNvSpPr>
          <p:nvPr>
            <p:ph type="pic" sz="quarter" idx="13"/>
          </p:nvPr>
        </p:nvSpPr>
        <p:spPr>
          <a:xfrm>
            <a:off x="6172200" y="1565696"/>
            <a:ext cx="5676900" cy="3581400"/>
          </a:xfrm>
          <a:prstGeom prst="rect">
            <a:avLst/>
          </a:prstGeom>
          <a:solidFill>
            <a:schemeClr val="bg1"/>
          </a:solidFill>
        </p:spPr>
        <p:txBody>
          <a:bodyPr/>
          <a:lstStyle>
            <a:lvl1pPr marL="0" indent="0" algn="ctr">
              <a:buNone/>
              <a:defRPr/>
            </a:lvl1pPr>
          </a:lstStyle>
          <a:p>
            <a:r>
              <a:rPr lang="en-US"/>
              <a:t>Click icon to add picture</a:t>
            </a:r>
          </a:p>
        </p:txBody>
      </p:sp>
      <p:sp>
        <p:nvSpPr>
          <p:cNvPr id="9" name="Title 8">
            <a:extLst>
              <a:ext uri="{FF2B5EF4-FFF2-40B4-BE49-F238E27FC236}">
                <a16:creationId xmlns:a16="http://schemas.microsoft.com/office/drawing/2014/main" id="{C9B3105D-979F-F143-9FB7-B74120FCB2C7}"/>
              </a:ext>
            </a:extLst>
          </p:cNvPr>
          <p:cNvSpPr>
            <a:spLocks noGrp="1"/>
          </p:cNvSpPr>
          <p:nvPr>
            <p:ph type="title"/>
          </p:nvPr>
        </p:nvSpPr>
        <p:spPr>
          <a:xfrm>
            <a:off x="353010" y="183972"/>
            <a:ext cx="11496089" cy="535120"/>
          </a:xfrm>
          <a:prstGeom prst="rect">
            <a:avLst/>
          </a:prstGeom>
        </p:spPr>
        <p:txBody>
          <a:bodyPr lIns="0"/>
          <a:lstStyle/>
          <a:p>
            <a:r>
              <a:rPr lang="en-US"/>
              <a:t>Click to edit Master title style</a:t>
            </a:r>
          </a:p>
        </p:txBody>
      </p:sp>
    </p:spTree>
    <p:extLst>
      <p:ext uri="{BB962C8B-B14F-4D97-AF65-F5344CB8AC3E}">
        <p14:creationId xmlns:p14="http://schemas.microsoft.com/office/powerpoint/2010/main" val="25337529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hee Pictures with Captions">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7707335F-CC75-4ACC-AC50-F51297559AC4}"/>
              </a:ext>
            </a:extLst>
          </p:cNvPr>
          <p:cNvSpPr>
            <a:spLocks noGrp="1"/>
          </p:cNvSpPr>
          <p:nvPr>
            <p:ph type="pic" sz="quarter" idx="11"/>
          </p:nvPr>
        </p:nvSpPr>
        <p:spPr>
          <a:xfrm>
            <a:off x="342900" y="1565696"/>
            <a:ext cx="3721182" cy="3470114"/>
          </a:xfrm>
          <a:prstGeom prst="rect">
            <a:avLst/>
          </a:prstGeom>
          <a:solidFill>
            <a:schemeClr val="bg1"/>
          </a:solidFill>
        </p:spPr>
        <p:txBody>
          <a:bodyPr/>
          <a:lstStyle>
            <a:lvl1pPr marL="0" indent="0" algn="ctr">
              <a:buNone/>
              <a:defRPr/>
            </a:lvl1pPr>
          </a:lstStyle>
          <a:p>
            <a:r>
              <a:rPr lang="en-US"/>
              <a:t>Click icon to add picture</a:t>
            </a:r>
          </a:p>
        </p:txBody>
      </p:sp>
      <p:sp>
        <p:nvSpPr>
          <p:cNvPr id="8" name="Picture Placeholder 5">
            <a:extLst>
              <a:ext uri="{FF2B5EF4-FFF2-40B4-BE49-F238E27FC236}">
                <a16:creationId xmlns:a16="http://schemas.microsoft.com/office/drawing/2014/main" id="{38D0066F-AAC1-4F7B-96E6-51738FD2AF26}"/>
              </a:ext>
            </a:extLst>
          </p:cNvPr>
          <p:cNvSpPr>
            <a:spLocks noGrp="1"/>
          </p:cNvSpPr>
          <p:nvPr>
            <p:ph type="pic" sz="quarter" idx="13"/>
          </p:nvPr>
        </p:nvSpPr>
        <p:spPr>
          <a:xfrm>
            <a:off x="4235409" y="1565696"/>
            <a:ext cx="3721182" cy="3470114"/>
          </a:xfrm>
          <a:prstGeom prst="rect">
            <a:avLst/>
          </a:prstGeom>
          <a:solidFill>
            <a:schemeClr val="bg1"/>
          </a:solidFill>
        </p:spPr>
        <p:txBody>
          <a:bodyPr/>
          <a:lstStyle>
            <a:lvl1pPr marL="0" indent="0" algn="ctr">
              <a:buNone/>
              <a:defRPr/>
            </a:lvl1pPr>
          </a:lstStyle>
          <a:p>
            <a:r>
              <a:rPr lang="en-US"/>
              <a:t>Click icon to add picture</a:t>
            </a:r>
          </a:p>
        </p:txBody>
      </p:sp>
      <p:sp>
        <p:nvSpPr>
          <p:cNvPr id="12" name="Content Placeholder 2">
            <a:extLst>
              <a:ext uri="{FF2B5EF4-FFF2-40B4-BE49-F238E27FC236}">
                <a16:creationId xmlns:a16="http://schemas.microsoft.com/office/drawing/2014/main" id="{322B412C-8C27-4193-853F-EE939C1F07A7}"/>
              </a:ext>
            </a:extLst>
          </p:cNvPr>
          <p:cNvSpPr>
            <a:spLocks noGrp="1"/>
          </p:cNvSpPr>
          <p:nvPr>
            <p:ph idx="14"/>
          </p:nvPr>
        </p:nvSpPr>
        <p:spPr>
          <a:xfrm>
            <a:off x="8127918" y="5043219"/>
            <a:ext cx="3721182" cy="981171"/>
          </a:xfrm>
          <a:prstGeom prst="rect">
            <a:avLst/>
          </a:prstGeom>
        </p:spPr>
        <p:txBody>
          <a:bodyPr lIns="91440" tIns="182880" rIns="45720"/>
          <a:lstStyle>
            <a:lvl1pPr marL="0" indent="0">
              <a:spcBef>
                <a:spcPts val="600"/>
              </a:spcBef>
              <a:buNone/>
              <a:defRPr sz="1800"/>
            </a:lvl1pPr>
          </a:lstStyle>
          <a:p>
            <a:pPr lvl="0"/>
            <a:r>
              <a:rPr lang="en-US"/>
              <a:t>Click to edit Master text styles</a:t>
            </a:r>
          </a:p>
        </p:txBody>
      </p:sp>
      <p:sp>
        <p:nvSpPr>
          <p:cNvPr id="13" name="Picture Placeholder 5">
            <a:extLst>
              <a:ext uri="{FF2B5EF4-FFF2-40B4-BE49-F238E27FC236}">
                <a16:creationId xmlns:a16="http://schemas.microsoft.com/office/drawing/2014/main" id="{68F93884-2E5B-4888-92F0-10E60CF8353E}"/>
              </a:ext>
            </a:extLst>
          </p:cNvPr>
          <p:cNvSpPr>
            <a:spLocks noGrp="1"/>
          </p:cNvSpPr>
          <p:nvPr>
            <p:ph type="pic" sz="quarter" idx="15"/>
          </p:nvPr>
        </p:nvSpPr>
        <p:spPr>
          <a:xfrm>
            <a:off x="8127918" y="1565696"/>
            <a:ext cx="3721182" cy="3470114"/>
          </a:xfrm>
          <a:prstGeom prst="rect">
            <a:avLst/>
          </a:prstGeom>
          <a:solidFill>
            <a:schemeClr val="bg1"/>
          </a:solidFill>
        </p:spPr>
        <p:txBody>
          <a:bodyPr/>
          <a:lstStyle>
            <a:lvl1pPr marL="0" indent="0" algn="ctr">
              <a:buNone/>
              <a:defRPr/>
            </a:lvl1pPr>
          </a:lstStyle>
          <a:p>
            <a:r>
              <a:rPr lang="en-US"/>
              <a:t>Click icon to add picture</a:t>
            </a:r>
          </a:p>
        </p:txBody>
      </p:sp>
      <p:sp>
        <p:nvSpPr>
          <p:cNvPr id="3" name="Content Placeholder 2">
            <a:extLst>
              <a:ext uri="{FF2B5EF4-FFF2-40B4-BE49-F238E27FC236}">
                <a16:creationId xmlns:a16="http://schemas.microsoft.com/office/drawing/2014/main" id="{9D2EAC86-63D0-4674-A708-65D026C9552F}"/>
              </a:ext>
            </a:extLst>
          </p:cNvPr>
          <p:cNvSpPr>
            <a:spLocks noGrp="1"/>
          </p:cNvSpPr>
          <p:nvPr>
            <p:ph idx="1"/>
          </p:nvPr>
        </p:nvSpPr>
        <p:spPr>
          <a:xfrm>
            <a:off x="342900" y="5043219"/>
            <a:ext cx="3721182" cy="981171"/>
          </a:xfrm>
          <a:prstGeom prst="rect">
            <a:avLst/>
          </a:prstGeom>
        </p:spPr>
        <p:txBody>
          <a:bodyPr lIns="91440" tIns="182880" rIns="45720"/>
          <a:lstStyle>
            <a:lvl1pPr marL="0" indent="0">
              <a:spcBef>
                <a:spcPts val="600"/>
              </a:spcBef>
              <a:buNone/>
              <a:defRPr sz="1800"/>
            </a:lvl1pPr>
          </a:lstStyle>
          <a:p>
            <a:pPr lvl="0"/>
            <a:r>
              <a:rPr lang="en-US"/>
              <a:t>Click to edit Master text styles</a:t>
            </a:r>
          </a:p>
        </p:txBody>
      </p:sp>
      <p:sp>
        <p:nvSpPr>
          <p:cNvPr id="7" name="Content Placeholder 2">
            <a:extLst>
              <a:ext uri="{FF2B5EF4-FFF2-40B4-BE49-F238E27FC236}">
                <a16:creationId xmlns:a16="http://schemas.microsoft.com/office/drawing/2014/main" id="{F20AF647-F3CA-4756-92D9-ECC2426C8BEE}"/>
              </a:ext>
            </a:extLst>
          </p:cNvPr>
          <p:cNvSpPr>
            <a:spLocks noGrp="1"/>
          </p:cNvSpPr>
          <p:nvPr>
            <p:ph idx="12"/>
          </p:nvPr>
        </p:nvSpPr>
        <p:spPr>
          <a:xfrm>
            <a:off x="4235409" y="5043219"/>
            <a:ext cx="3721182" cy="981171"/>
          </a:xfrm>
          <a:prstGeom prst="rect">
            <a:avLst/>
          </a:prstGeom>
        </p:spPr>
        <p:txBody>
          <a:bodyPr lIns="91440" tIns="182880" rIns="45720"/>
          <a:lstStyle>
            <a:lvl1pPr marL="0" indent="0">
              <a:spcBef>
                <a:spcPts val="600"/>
              </a:spcBef>
              <a:buNone/>
              <a:defRPr sz="1800"/>
            </a:lvl1pPr>
          </a:lstStyle>
          <a:p>
            <a:pPr lvl="0"/>
            <a:r>
              <a:rPr lang="en-US"/>
              <a:t>Click to edit Master text styles</a:t>
            </a:r>
          </a:p>
        </p:txBody>
      </p:sp>
      <p:sp>
        <p:nvSpPr>
          <p:cNvPr id="11" name="Title 8">
            <a:extLst>
              <a:ext uri="{FF2B5EF4-FFF2-40B4-BE49-F238E27FC236}">
                <a16:creationId xmlns:a16="http://schemas.microsoft.com/office/drawing/2014/main" id="{44662FC7-B7B8-7847-874B-8E62FF72C20F}"/>
              </a:ext>
            </a:extLst>
          </p:cNvPr>
          <p:cNvSpPr>
            <a:spLocks noGrp="1"/>
          </p:cNvSpPr>
          <p:nvPr>
            <p:ph type="title"/>
          </p:nvPr>
        </p:nvSpPr>
        <p:spPr>
          <a:xfrm>
            <a:off x="353010" y="183972"/>
            <a:ext cx="11496089" cy="535120"/>
          </a:xfrm>
          <a:prstGeom prst="rect">
            <a:avLst/>
          </a:prstGeom>
        </p:spPr>
        <p:txBody>
          <a:bodyPr lIns="0"/>
          <a:lstStyle/>
          <a:p>
            <a:r>
              <a:rPr lang="en-US"/>
              <a:t>Click to edit Master title style</a:t>
            </a:r>
          </a:p>
        </p:txBody>
      </p:sp>
    </p:spTree>
    <p:extLst>
      <p:ext uri="{BB962C8B-B14F-4D97-AF65-F5344CB8AC3E}">
        <p14:creationId xmlns:p14="http://schemas.microsoft.com/office/powerpoint/2010/main" val="3424018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Four Pictures with Captions">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7707335F-CC75-4ACC-AC50-F51297559AC4}"/>
              </a:ext>
            </a:extLst>
          </p:cNvPr>
          <p:cNvSpPr>
            <a:spLocks noGrp="1"/>
          </p:cNvSpPr>
          <p:nvPr>
            <p:ph type="pic" sz="quarter" idx="11"/>
          </p:nvPr>
        </p:nvSpPr>
        <p:spPr>
          <a:xfrm>
            <a:off x="342900" y="1565696"/>
            <a:ext cx="2762250" cy="2575881"/>
          </a:xfrm>
          <a:prstGeom prst="rect">
            <a:avLst/>
          </a:prstGeom>
          <a:solidFill>
            <a:schemeClr val="bg1"/>
          </a:solidFill>
        </p:spPr>
        <p:txBody>
          <a:bodyPr/>
          <a:lstStyle>
            <a:lvl1pPr marL="0" indent="0" algn="ctr">
              <a:buNone/>
              <a:defRPr/>
            </a:lvl1pPr>
          </a:lstStyle>
          <a:p>
            <a:r>
              <a:rPr lang="en-US"/>
              <a:t>Click icon to add picture</a:t>
            </a:r>
          </a:p>
        </p:txBody>
      </p:sp>
      <p:sp>
        <p:nvSpPr>
          <p:cNvPr id="8" name="Picture Placeholder 5">
            <a:extLst>
              <a:ext uri="{FF2B5EF4-FFF2-40B4-BE49-F238E27FC236}">
                <a16:creationId xmlns:a16="http://schemas.microsoft.com/office/drawing/2014/main" id="{38D0066F-AAC1-4F7B-96E6-51738FD2AF26}"/>
              </a:ext>
            </a:extLst>
          </p:cNvPr>
          <p:cNvSpPr>
            <a:spLocks noGrp="1"/>
          </p:cNvSpPr>
          <p:nvPr>
            <p:ph type="pic" sz="quarter" idx="13"/>
          </p:nvPr>
        </p:nvSpPr>
        <p:spPr>
          <a:xfrm>
            <a:off x="3257550" y="1565696"/>
            <a:ext cx="2762250" cy="2575881"/>
          </a:xfrm>
          <a:prstGeom prst="rect">
            <a:avLst/>
          </a:prstGeom>
          <a:solidFill>
            <a:schemeClr val="bg1"/>
          </a:solidFill>
        </p:spPr>
        <p:txBody>
          <a:bodyPr/>
          <a:lstStyle>
            <a:lvl1pPr marL="0" indent="0" algn="ctr">
              <a:buNone/>
              <a:defRPr/>
            </a:lvl1pPr>
          </a:lstStyle>
          <a:p>
            <a:r>
              <a:rPr lang="en-US"/>
              <a:t>Click icon to add picture</a:t>
            </a:r>
          </a:p>
        </p:txBody>
      </p:sp>
      <p:sp>
        <p:nvSpPr>
          <p:cNvPr id="12" name="Content Placeholder 2">
            <a:extLst>
              <a:ext uri="{FF2B5EF4-FFF2-40B4-BE49-F238E27FC236}">
                <a16:creationId xmlns:a16="http://schemas.microsoft.com/office/drawing/2014/main" id="{322B412C-8C27-4193-853F-EE939C1F07A7}"/>
              </a:ext>
            </a:extLst>
          </p:cNvPr>
          <p:cNvSpPr>
            <a:spLocks noGrp="1"/>
          </p:cNvSpPr>
          <p:nvPr>
            <p:ph idx="14"/>
          </p:nvPr>
        </p:nvSpPr>
        <p:spPr>
          <a:xfrm>
            <a:off x="9086850" y="4164223"/>
            <a:ext cx="2762250" cy="728328"/>
          </a:xfrm>
          <a:prstGeom prst="rect">
            <a:avLst/>
          </a:prstGeom>
        </p:spPr>
        <p:txBody>
          <a:bodyPr lIns="91440" tIns="182880" rIns="45720"/>
          <a:lstStyle>
            <a:lvl1pPr marL="0" indent="0">
              <a:spcBef>
                <a:spcPts val="600"/>
              </a:spcBef>
              <a:buNone/>
              <a:defRPr sz="1800"/>
            </a:lvl1pPr>
          </a:lstStyle>
          <a:p>
            <a:pPr lvl="0"/>
            <a:r>
              <a:rPr lang="en-US"/>
              <a:t>Click to edit Master text styles</a:t>
            </a:r>
          </a:p>
        </p:txBody>
      </p:sp>
      <p:sp>
        <p:nvSpPr>
          <p:cNvPr id="13" name="Picture Placeholder 5">
            <a:extLst>
              <a:ext uri="{FF2B5EF4-FFF2-40B4-BE49-F238E27FC236}">
                <a16:creationId xmlns:a16="http://schemas.microsoft.com/office/drawing/2014/main" id="{68F93884-2E5B-4888-92F0-10E60CF8353E}"/>
              </a:ext>
            </a:extLst>
          </p:cNvPr>
          <p:cNvSpPr>
            <a:spLocks noGrp="1"/>
          </p:cNvSpPr>
          <p:nvPr>
            <p:ph type="pic" sz="quarter" idx="15"/>
          </p:nvPr>
        </p:nvSpPr>
        <p:spPr>
          <a:xfrm>
            <a:off x="9086850" y="1565696"/>
            <a:ext cx="2762250" cy="2575881"/>
          </a:xfrm>
          <a:prstGeom prst="rect">
            <a:avLst/>
          </a:prstGeom>
          <a:solidFill>
            <a:schemeClr val="bg1"/>
          </a:solidFill>
        </p:spPr>
        <p:txBody>
          <a:bodyPr/>
          <a:lstStyle>
            <a:lvl1pPr marL="0" indent="0" algn="ctr">
              <a:buNone/>
              <a:defRPr/>
            </a:lvl1pPr>
          </a:lstStyle>
          <a:p>
            <a:r>
              <a:rPr lang="en-US"/>
              <a:t>Click icon to add picture</a:t>
            </a:r>
          </a:p>
        </p:txBody>
      </p:sp>
      <p:sp>
        <p:nvSpPr>
          <p:cNvPr id="3" name="Content Placeholder 2">
            <a:extLst>
              <a:ext uri="{FF2B5EF4-FFF2-40B4-BE49-F238E27FC236}">
                <a16:creationId xmlns:a16="http://schemas.microsoft.com/office/drawing/2014/main" id="{9D2EAC86-63D0-4674-A708-65D026C9552F}"/>
              </a:ext>
            </a:extLst>
          </p:cNvPr>
          <p:cNvSpPr>
            <a:spLocks noGrp="1"/>
          </p:cNvSpPr>
          <p:nvPr>
            <p:ph idx="1"/>
          </p:nvPr>
        </p:nvSpPr>
        <p:spPr>
          <a:xfrm>
            <a:off x="342900" y="4164223"/>
            <a:ext cx="2762250" cy="728328"/>
          </a:xfrm>
          <a:prstGeom prst="rect">
            <a:avLst/>
          </a:prstGeom>
        </p:spPr>
        <p:txBody>
          <a:bodyPr lIns="91440" tIns="182880" rIns="45720"/>
          <a:lstStyle>
            <a:lvl1pPr marL="0" indent="0">
              <a:spcBef>
                <a:spcPts val="600"/>
              </a:spcBef>
              <a:buNone/>
              <a:defRPr sz="1800"/>
            </a:lvl1pPr>
          </a:lstStyle>
          <a:p>
            <a:pPr lvl="0"/>
            <a:r>
              <a:rPr lang="en-US"/>
              <a:t>Click to edit Master text styles</a:t>
            </a:r>
          </a:p>
        </p:txBody>
      </p:sp>
      <p:sp>
        <p:nvSpPr>
          <p:cNvPr id="7" name="Content Placeholder 2">
            <a:extLst>
              <a:ext uri="{FF2B5EF4-FFF2-40B4-BE49-F238E27FC236}">
                <a16:creationId xmlns:a16="http://schemas.microsoft.com/office/drawing/2014/main" id="{F20AF647-F3CA-4756-92D9-ECC2426C8BEE}"/>
              </a:ext>
            </a:extLst>
          </p:cNvPr>
          <p:cNvSpPr>
            <a:spLocks noGrp="1"/>
          </p:cNvSpPr>
          <p:nvPr>
            <p:ph idx="12"/>
          </p:nvPr>
        </p:nvSpPr>
        <p:spPr>
          <a:xfrm>
            <a:off x="3257550" y="4164223"/>
            <a:ext cx="2762250" cy="728328"/>
          </a:xfrm>
          <a:prstGeom prst="rect">
            <a:avLst/>
          </a:prstGeom>
        </p:spPr>
        <p:txBody>
          <a:bodyPr lIns="91440" tIns="182880" rIns="45720"/>
          <a:lstStyle>
            <a:lvl1pPr marL="0" indent="0">
              <a:spcBef>
                <a:spcPts val="600"/>
              </a:spcBef>
              <a:buNone/>
              <a:defRPr sz="1800"/>
            </a:lvl1pPr>
          </a:lstStyle>
          <a:p>
            <a:pPr lvl="0"/>
            <a:r>
              <a:rPr lang="en-US"/>
              <a:t>Click to edit Master text styles</a:t>
            </a:r>
          </a:p>
        </p:txBody>
      </p:sp>
      <p:sp>
        <p:nvSpPr>
          <p:cNvPr id="10" name="Picture Placeholder 5">
            <a:extLst>
              <a:ext uri="{FF2B5EF4-FFF2-40B4-BE49-F238E27FC236}">
                <a16:creationId xmlns:a16="http://schemas.microsoft.com/office/drawing/2014/main" id="{B0B67037-617F-435B-928B-1C8C2BCB1C78}"/>
              </a:ext>
            </a:extLst>
          </p:cNvPr>
          <p:cNvSpPr>
            <a:spLocks noGrp="1"/>
          </p:cNvSpPr>
          <p:nvPr>
            <p:ph type="pic" sz="quarter" idx="16"/>
          </p:nvPr>
        </p:nvSpPr>
        <p:spPr>
          <a:xfrm>
            <a:off x="6172200" y="1565696"/>
            <a:ext cx="2762250" cy="2575881"/>
          </a:xfrm>
          <a:prstGeom prst="rect">
            <a:avLst/>
          </a:prstGeom>
          <a:solidFill>
            <a:schemeClr val="bg1"/>
          </a:solidFill>
        </p:spPr>
        <p:txBody>
          <a:bodyPr/>
          <a:lstStyle>
            <a:lvl1pPr marL="0" indent="0" algn="ctr">
              <a:buNone/>
              <a:defRPr/>
            </a:lvl1pPr>
          </a:lstStyle>
          <a:p>
            <a:r>
              <a:rPr lang="en-US"/>
              <a:t>Click icon to add picture</a:t>
            </a:r>
          </a:p>
        </p:txBody>
      </p:sp>
      <p:sp>
        <p:nvSpPr>
          <p:cNvPr id="11" name="Content Placeholder 2">
            <a:extLst>
              <a:ext uri="{FF2B5EF4-FFF2-40B4-BE49-F238E27FC236}">
                <a16:creationId xmlns:a16="http://schemas.microsoft.com/office/drawing/2014/main" id="{FBE300D3-B0EC-408C-8C13-48CD8BF2ED8D}"/>
              </a:ext>
            </a:extLst>
          </p:cNvPr>
          <p:cNvSpPr>
            <a:spLocks noGrp="1"/>
          </p:cNvSpPr>
          <p:nvPr>
            <p:ph idx="17"/>
          </p:nvPr>
        </p:nvSpPr>
        <p:spPr>
          <a:xfrm>
            <a:off x="6172200" y="4164223"/>
            <a:ext cx="2762250" cy="728328"/>
          </a:xfrm>
          <a:prstGeom prst="rect">
            <a:avLst/>
          </a:prstGeom>
        </p:spPr>
        <p:txBody>
          <a:bodyPr lIns="91440" tIns="182880" rIns="45720"/>
          <a:lstStyle>
            <a:lvl1pPr marL="0" indent="0">
              <a:spcBef>
                <a:spcPts val="600"/>
              </a:spcBef>
              <a:buNone/>
              <a:defRPr sz="1800"/>
            </a:lvl1pPr>
          </a:lstStyle>
          <a:p>
            <a:pPr lvl="0"/>
            <a:r>
              <a:rPr lang="en-US"/>
              <a:t>Click to edit Master text styles</a:t>
            </a:r>
          </a:p>
        </p:txBody>
      </p:sp>
      <p:sp>
        <p:nvSpPr>
          <p:cNvPr id="14" name="Title 8">
            <a:extLst>
              <a:ext uri="{FF2B5EF4-FFF2-40B4-BE49-F238E27FC236}">
                <a16:creationId xmlns:a16="http://schemas.microsoft.com/office/drawing/2014/main" id="{AA45F714-D99D-0C4B-A8D6-B25AF44C1B6C}"/>
              </a:ext>
            </a:extLst>
          </p:cNvPr>
          <p:cNvSpPr>
            <a:spLocks noGrp="1"/>
          </p:cNvSpPr>
          <p:nvPr>
            <p:ph type="title"/>
          </p:nvPr>
        </p:nvSpPr>
        <p:spPr>
          <a:xfrm>
            <a:off x="353010" y="183972"/>
            <a:ext cx="11496089" cy="535120"/>
          </a:xfrm>
          <a:prstGeom prst="rect">
            <a:avLst/>
          </a:prstGeom>
        </p:spPr>
        <p:txBody>
          <a:bodyPr lIns="0"/>
          <a:lstStyle/>
          <a:p>
            <a:r>
              <a:rPr lang="en-US"/>
              <a:t>Click to edit Master title style</a:t>
            </a:r>
          </a:p>
        </p:txBody>
      </p:sp>
    </p:spTree>
    <p:extLst>
      <p:ext uri="{BB962C8B-B14F-4D97-AF65-F5344CB8AC3E}">
        <p14:creationId xmlns:p14="http://schemas.microsoft.com/office/powerpoint/2010/main" val="1964939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2D08E66-8053-4D11-95BC-7783CD2B7CB3}"/>
              </a:ext>
            </a:extLst>
          </p:cNvPr>
          <p:cNvSpPr>
            <a:spLocks noGrp="1"/>
          </p:cNvSpPr>
          <p:nvPr>
            <p:ph sz="half" idx="1"/>
          </p:nvPr>
        </p:nvSpPr>
        <p:spPr>
          <a:xfrm>
            <a:off x="353012" y="1499920"/>
            <a:ext cx="5480934" cy="4629150"/>
          </a:xfrm>
          <a:prstGeom prst="rect">
            <a:avLst/>
          </a:prstGeom>
        </p:spPr>
        <p:txBody>
          <a:bodyPr lIns="0"/>
          <a:lstStyle/>
          <a:p>
            <a:pPr lvl="0"/>
            <a:r>
              <a:rPr lang="en-US"/>
              <a:t>Click to edit Master text styles</a:t>
            </a:r>
          </a:p>
          <a:p>
            <a:pPr lvl="1"/>
            <a:r>
              <a:rPr lang="en-US"/>
              <a:t>Second level</a:t>
            </a:r>
          </a:p>
          <a:p>
            <a:pPr lvl="2"/>
            <a:r>
              <a:rPr lang="en-US"/>
              <a:t>Third level</a:t>
            </a:r>
          </a:p>
        </p:txBody>
      </p:sp>
      <p:sp>
        <p:nvSpPr>
          <p:cNvPr id="4" name="Content Placeholder 3">
            <a:extLst>
              <a:ext uri="{FF2B5EF4-FFF2-40B4-BE49-F238E27FC236}">
                <a16:creationId xmlns:a16="http://schemas.microsoft.com/office/drawing/2014/main" id="{F28436F6-CB19-4101-8AE4-90FD7C247F7C}"/>
              </a:ext>
            </a:extLst>
          </p:cNvPr>
          <p:cNvSpPr>
            <a:spLocks noGrp="1"/>
          </p:cNvSpPr>
          <p:nvPr>
            <p:ph sz="half" idx="2"/>
          </p:nvPr>
        </p:nvSpPr>
        <p:spPr>
          <a:xfrm>
            <a:off x="6172200" y="1499920"/>
            <a:ext cx="5490713" cy="4629150"/>
          </a:xfrm>
          <a:prstGeom prst="rect">
            <a:avLst/>
          </a:prstGeom>
        </p:spPr>
        <p:txBody>
          <a:bodyPr lIns="0"/>
          <a:lstStyle/>
          <a:p>
            <a:pPr lvl="0"/>
            <a:r>
              <a:rPr lang="en-US"/>
              <a:t>Click to edit Master text styles</a:t>
            </a:r>
          </a:p>
          <a:p>
            <a:pPr lvl="1"/>
            <a:r>
              <a:rPr lang="en-US"/>
              <a:t>Second level</a:t>
            </a:r>
          </a:p>
          <a:p>
            <a:pPr lvl="2"/>
            <a:r>
              <a:rPr lang="en-US"/>
              <a:t>Third level</a:t>
            </a:r>
          </a:p>
        </p:txBody>
      </p:sp>
      <p:sp>
        <p:nvSpPr>
          <p:cNvPr id="9" name="Title 8">
            <a:extLst>
              <a:ext uri="{FF2B5EF4-FFF2-40B4-BE49-F238E27FC236}">
                <a16:creationId xmlns:a16="http://schemas.microsoft.com/office/drawing/2014/main" id="{99C4C6F1-D6A6-E043-BDB7-91B80C3B05EF}"/>
              </a:ext>
            </a:extLst>
          </p:cNvPr>
          <p:cNvSpPr>
            <a:spLocks noGrp="1"/>
          </p:cNvSpPr>
          <p:nvPr>
            <p:ph type="title"/>
          </p:nvPr>
        </p:nvSpPr>
        <p:spPr>
          <a:xfrm>
            <a:off x="353010" y="183972"/>
            <a:ext cx="11496089" cy="535120"/>
          </a:xfrm>
          <a:prstGeom prst="rect">
            <a:avLst/>
          </a:prstGeom>
        </p:spPr>
        <p:txBody>
          <a:bodyPr lIns="0"/>
          <a:lstStyle/>
          <a:p>
            <a:r>
              <a:rPr lang="en-US"/>
              <a:t>Click to edit Master title style</a:t>
            </a:r>
          </a:p>
        </p:txBody>
      </p:sp>
      <p:sp>
        <p:nvSpPr>
          <p:cNvPr id="10" name="Content Placeholder 5">
            <a:extLst>
              <a:ext uri="{FF2B5EF4-FFF2-40B4-BE49-F238E27FC236}">
                <a16:creationId xmlns:a16="http://schemas.microsoft.com/office/drawing/2014/main" id="{1C568CD2-2B63-DD4C-9D31-F0701ED4186B}"/>
              </a:ext>
            </a:extLst>
          </p:cNvPr>
          <p:cNvSpPr>
            <a:spLocks noGrp="1"/>
          </p:cNvSpPr>
          <p:nvPr>
            <p:ph sz="quarter" idx="11"/>
          </p:nvPr>
        </p:nvSpPr>
        <p:spPr>
          <a:xfrm>
            <a:off x="353011" y="761904"/>
            <a:ext cx="11496089" cy="400050"/>
          </a:xfrm>
          <a:prstGeom prst="rect">
            <a:avLst/>
          </a:prstGeom>
        </p:spPr>
        <p:txBody>
          <a:bodyPr lIns="0"/>
          <a:lstStyle>
            <a:lvl1pPr marL="0" indent="0">
              <a:spcBef>
                <a:spcPts val="0"/>
              </a:spcBef>
              <a:buNone/>
              <a:defRPr sz="2000">
                <a:solidFill>
                  <a:srgbClr val="7F7F7F"/>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Tree>
    <p:extLst>
      <p:ext uri="{BB962C8B-B14F-4D97-AF65-F5344CB8AC3E}">
        <p14:creationId xmlns:p14="http://schemas.microsoft.com/office/powerpoint/2010/main" val="3987513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wo Content Headers">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2D08E66-8053-4D11-95BC-7783CD2B7CB3}"/>
              </a:ext>
            </a:extLst>
          </p:cNvPr>
          <p:cNvSpPr>
            <a:spLocks noGrp="1"/>
          </p:cNvSpPr>
          <p:nvPr>
            <p:ph sz="half" idx="1"/>
          </p:nvPr>
        </p:nvSpPr>
        <p:spPr>
          <a:xfrm>
            <a:off x="353011" y="2028290"/>
            <a:ext cx="5455101" cy="4143910"/>
          </a:xfrm>
          <a:prstGeom prst="rect">
            <a:avLst/>
          </a:prstGeom>
        </p:spPr>
        <p:txBody>
          <a:bodyPr lIns="0"/>
          <a:lstStyle/>
          <a:p>
            <a:pPr lvl="0"/>
            <a:r>
              <a:rPr lang="en-US"/>
              <a:t>Click to edit Master text styles</a:t>
            </a:r>
          </a:p>
          <a:p>
            <a:pPr lvl="1"/>
            <a:r>
              <a:rPr lang="en-US"/>
              <a:t>Second level</a:t>
            </a:r>
          </a:p>
          <a:p>
            <a:pPr lvl="2"/>
            <a:r>
              <a:rPr lang="en-US"/>
              <a:t>Third level</a:t>
            </a:r>
          </a:p>
        </p:txBody>
      </p:sp>
      <p:sp>
        <p:nvSpPr>
          <p:cNvPr id="4" name="Content Placeholder 3">
            <a:extLst>
              <a:ext uri="{FF2B5EF4-FFF2-40B4-BE49-F238E27FC236}">
                <a16:creationId xmlns:a16="http://schemas.microsoft.com/office/drawing/2014/main" id="{F28436F6-CB19-4101-8AE4-90FD7C247F7C}"/>
              </a:ext>
            </a:extLst>
          </p:cNvPr>
          <p:cNvSpPr>
            <a:spLocks noGrp="1"/>
          </p:cNvSpPr>
          <p:nvPr>
            <p:ph sz="half" idx="2"/>
          </p:nvPr>
        </p:nvSpPr>
        <p:spPr>
          <a:xfrm>
            <a:off x="6172200" y="2028290"/>
            <a:ext cx="5464834" cy="4143910"/>
          </a:xfrm>
          <a:prstGeom prst="rect">
            <a:avLst/>
          </a:prstGeom>
        </p:spPr>
        <p:txBody>
          <a:bodyPr lIns="0"/>
          <a:lstStyle/>
          <a:p>
            <a:pPr lvl="0"/>
            <a:r>
              <a:rPr lang="en-US"/>
              <a:t>Click to edit Master text styles</a:t>
            </a:r>
          </a:p>
          <a:p>
            <a:pPr lvl="1"/>
            <a:r>
              <a:rPr lang="en-US"/>
              <a:t>Second level</a:t>
            </a:r>
          </a:p>
          <a:p>
            <a:pPr lvl="2"/>
            <a:r>
              <a:rPr lang="en-US"/>
              <a:t>Third level</a:t>
            </a:r>
          </a:p>
        </p:txBody>
      </p:sp>
      <p:sp>
        <p:nvSpPr>
          <p:cNvPr id="7" name="Content Placeholder 6">
            <a:extLst>
              <a:ext uri="{FF2B5EF4-FFF2-40B4-BE49-F238E27FC236}">
                <a16:creationId xmlns:a16="http://schemas.microsoft.com/office/drawing/2014/main" id="{C9980EFF-5FB5-45CE-A9BD-D666283A038B}"/>
              </a:ext>
            </a:extLst>
          </p:cNvPr>
          <p:cNvSpPr>
            <a:spLocks noGrp="1"/>
          </p:cNvSpPr>
          <p:nvPr>
            <p:ph sz="quarter" idx="11"/>
          </p:nvPr>
        </p:nvSpPr>
        <p:spPr>
          <a:xfrm>
            <a:off x="353011" y="1422132"/>
            <a:ext cx="5464834" cy="492125"/>
          </a:xfrm>
          <a:prstGeom prst="rect">
            <a:avLst/>
          </a:prstGeom>
        </p:spPr>
        <p:txBody>
          <a:bodyPr lIns="0" anchor="b" anchorCtr="0"/>
          <a:lstStyle>
            <a:lvl1pPr marL="0" indent="0">
              <a:buNone/>
              <a:defRPr sz="2400" b="1"/>
            </a:lvl1pPr>
          </a:lstStyle>
          <a:p>
            <a:pPr lvl="0"/>
            <a:r>
              <a:rPr lang="en-US"/>
              <a:t>Click to edit Master text styles</a:t>
            </a:r>
          </a:p>
        </p:txBody>
      </p:sp>
      <p:sp>
        <p:nvSpPr>
          <p:cNvPr id="9" name="Content Placeholder 8">
            <a:extLst>
              <a:ext uri="{FF2B5EF4-FFF2-40B4-BE49-F238E27FC236}">
                <a16:creationId xmlns:a16="http://schemas.microsoft.com/office/drawing/2014/main" id="{90AA6322-8944-4AD5-9E39-786F3C6C7257}"/>
              </a:ext>
            </a:extLst>
          </p:cNvPr>
          <p:cNvSpPr>
            <a:spLocks noGrp="1"/>
          </p:cNvSpPr>
          <p:nvPr>
            <p:ph sz="quarter" idx="12"/>
          </p:nvPr>
        </p:nvSpPr>
        <p:spPr>
          <a:xfrm>
            <a:off x="6172200" y="1422132"/>
            <a:ext cx="5464834" cy="492125"/>
          </a:xfrm>
          <a:prstGeom prst="rect">
            <a:avLst/>
          </a:prstGeom>
        </p:spPr>
        <p:txBody>
          <a:bodyPr lIns="0" anchor="b" anchorCtr="0"/>
          <a:lstStyle>
            <a:lvl1pPr marL="0" indent="0">
              <a:buNone/>
              <a:defRPr sz="2400" b="1"/>
            </a:lvl1pPr>
          </a:lstStyle>
          <a:p>
            <a:pPr lvl="0"/>
            <a:r>
              <a:rPr lang="en-US"/>
              <a:t>Click to edit Master text styles</a:t>
            </a:r>
          </a:p>
        </p:txBody>
      </p:sp>
      <p:sp>
        <p:nvSpPr>
          <p:cNvPr id="11" name="Title 8">
            <a:extLst>
              <a:ext uri="{FF2B5EF4-FFF2-40B4-BE49-F238E27FC236}">
                <a16:creationId xmlns:a16="http://schemas.microsoft.com/office/drawing/2014/main" id="{440A9D76-FD6B-164C-A524-E7A9AA0EF619}"/>
              </a:ext>
            </a:extLst>
          </p:cNvPr>
          <p:cNvSpPr>
            <a:spLocks noGrp="1"/>
          </p:cNvSpPr>
          <p:nvPr>
            <p:ph type="title"/>
          </p:nvPr>
        </p:nvSpPr>
        <p:spPr>
          <a:xfrm>
            <a:off x="353010" y="183972"/>
            <a:ext cx="11496089" cy="535120"/>
          </a:xfrm>
          <a:prstGeom prst="rect">
            <a:avLst/>
          </a:prstGeom>
        </p:spPr>
        <p:txBody>
          <a:bodyPr lIns="0"/>
          <a:lstStyle/>
          <a:p>
            <a:r>
              <a:rPr lang="en-US"/>
              <a:t>Click to edit Master title style</a:t>
            </a:r>
          </a:p>
        </p:txBody>
      </p:sp>
      <p:sp>
        <p:nvSpPr>
          <p:cNvPr id="12" name="Content Placeholder 5">
            <a:extLst>
              <a:ext uri="{FF2B5EF4-FFF2-40B4-BE49-F238E27FC236}">
                <a16:creationId xmlns:a16="http://schemas.microsoft.com/office/drawing/2014/main" id="{22D6A9CA-11B8-3D48-A373-AAA5E9C13318}"/>
              </a:ext>
            </a:extLst>
          </p:cNvPr>
          <p:cNvSpPr>
            <a:spLocks noGrp="1"/>
          </p:cNvSpPr>
          <p:nvPr>
            <p:ph sz="quarter" idx="15"/>
          </p:nvPr>
        </p:nvSpPr>
        <p:spPr>
          <a:xfrm>
            <a:off x="353011" y="761904"/>
            <a:ext cx="11496089" cy="400050"/>
          </a:xfrm>
          <a:prstGeom prst="rect">
            <a:avLst/>
          </a:prstGeom>
        </p:spPr>
        <p:txBody>
          <a:bodyPr lIns="0"/>
          <a:lstStyle>
            <a:lvl1pPr marL="0" indent="0">
              <a:spcBef>
                <a:spcPts val="0"/>
              </a:spcBef>
              <a:buNone/>
              <a:defRPr sz="2000">
                <a:solidFill>
                  <a:srgbClr val="7F7F7F"/>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Tree>
    <p:extLst>
      <p:ext uri="{BB962C8B-B14F-4D97-AF65-F5344CB8AC3E}">
        <p14:creationId xmlns:p14="http://schemas.microsoft.com/office/powerpoint/2010/main" val="207838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Section Break">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2148840"/>
            <a:ext cx="4179570" cy="1715531"/>
          </a:xfrm>
        </p:spPr>
        <p:txBody>
          <a:bodyPr anchor="b">
            <a:noAutofit/>
          </a:bodyPr>
          <a:lstStyle>
            <a:lvl1pPr algn="l">
              <a:defRPr sz="3600" spc="150" baseline="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6991350" y="3962003"/>
            <a:ext cx="4179570" cy="365125"/>
          </a:xfrm>
        </p:spPr>
        <p:txBody>
          <a:bodyPr>
            <a:normAutofit/>
          </a:bodyPr>
          <a:lstStyle>
            <a:lvl1pPr marL="0" indent="0" algn="l">
              <a:buNone/>
              <a:defRPr sz="1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5" name="Graphic 4">
            <a:extLst>
              <a:ext uri="{FF2B5EF4-FFF2-40B4-BE49-F238E27FC236}">
                <a16:creationId xmlns:a16="http://schemas.microsoft.com/office/drawing/2014/main" id="{F05D2CCB-CCFC-4A8A-ADA9-C1E4D13B968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828675"/>
            <a:ext cx="5876925" cy="5200650"/>
          </a:xfrm>
          <a:prstGeom prst="rect">
            <a:avLst/>
          </a:prstGeom>
        </p:spPr>
      </p:pic>
    </p:spTree>
    <p:extLst>
      <p:ext uri="{BB962C8B-B14F-4D97-AF65-F5344CB8AC3E}">
        <p14:creationId xmlns:p14="http://schemas.microsoft.com/office/powerpoint/2010/main" val="269951231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hree Content Headers">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2D08E66-8053-4D11-95BC-7783CD2B7CB3}"/>
              </a:ext>
            </a:extLst>
          </p:cNvPr>
          <p:cNvSpPr>
            <a:spLocks noGrp="1"/>
          </p:cNvSpPr>
          <p:nvPr>
            <p:ph sz="half" idx="1"/>
          </p:nvPr>
        </p:nvSpPr>
        <p:spPr>
          <a:xfrm>
            <a:off x="353011" y="2002412"/>
            <a:ext cx="3730752" cy="4169788"/>
          </a:xfrm>
          <a:prstGeom prst="rect">
            <a:avLst/>
          </a:prstGeom>
        </p:spPr>
        <p:txBody>
          <a:bodyPr lIns="0" rIns="0"/>
          <a:lstStyle>
            <a:lvl1pPr>
              <a:defRPr sz="2000"/>
            </a:lvl1pPr>
            <a:lvl2pPr>
              <a:defRPr sz="1600"/>
            </a:lvl2pPr>
            <a:lvl3pPr>
              <a:defRPr sz="1400"/>
            </a:lvl3pPr>
          </a:lstStyle>
          <a:p>
            <a:pPr lvl="0"/>
            <a:r>
              <a:rPr lang="en-US"/>
              <a:t>Click to edit Master text styles</a:t>
            </a:r>
          </a:p>
          <a:p>
            <a:pPr lvl="1"/>
            <a:r>
              <a:rPr lang="en-US"/>
              <a:t>Second level</a:t>
            </a:r>
          </a:p>
          <a:p>
            <a:pPr lvl="2"/>
            <a:r>
              <a:rPr lang="en-US"/>
              <a:t>Third level</a:t>
            </a:r>
          </a:p>
        </p:txBody>
      </p:sp>
      <p:sp>
        <p:nvSpPr>
          <p:cNvPr id="4" name="Content Placeholder 3">
            <a:extLst>
              <a:ext uri="{FF2B5EF4-FFF2-40B4-BE49-F238E27FC236}">
                <a16:creationId xmlns:a16="http://schemas.microsoft.com/office/drawing/2014/main" id="{F28436F6-CB19-4101-8AE4-90FD7C247F7C}"/>
              </a:ext>
            </a:extLst>
          </p:cNvPr>
          <p:cNvSpPr>
            <a:spLocks noGrp="1"/>
          </p:cNvSpPr>
          <p:nvPr>
            <p:ph sz="half" idx="2"/>
          </p:nvPr>
        </p:nvSpPr>
        <p:spPr>
          <a:xfrm>
            <a:off x="4229100" y="2002412"/>
            <a:ext cx="3733800" cy="4169788"/>
          </a:xfrm>
          <a:prstGeom prst="rect">
            <a:avLst/>
          </a:prstGeom>
        </p:spPr>
        <p:txBody>
          <a:bodyPr lIns="0" rIns="0"/>
          <a:lstStyle>
            <a:lvl1pPr>
              <a:defRPr sz="2000"/>
            </a:lvl1pPr>
            <a:lvl2pPr>
              <a:defRPr sz="1600"/>
            </a:lvl2pPr>
            <a:lvl3pPr>
              <a:defRPr sz="1400"/>
            </a:lvl3pPr>
          </a:lstStyle>
          <a:p>
            <a:pPr lvl="0"/>
            <a:r>
              <a:rPr lang="en-US"/>
              <a:t>Click to edit Master text styles</a:t>
            </a:r>
          </a:p>
          <a:p>
            <a:pPr lvl="1"/>
            <a:r>
              <a:rPr lang="en-US"/>
              <a:t>Second level</a:t>
            </a:r>
          </a:p>
          <a:p>
            <a:pPr lvl="2"/>
            <a:r>
              <a:rPr lang="en-US"/>
              <a:t>Third level</a:t>
            </a:r>
          </a:p>
        </p:txBody>
      </p:sp>
      <p:sp>
        <p:nvSpPr>
          <p:cNvPr id="7" name="Content Placeholder 6">
            <a:extLst>
              <a:ext uri="{FF2B5EF4-FFF2-40B4-BE49-F238E27FC236}">
                <a16:creationId xmlns:a16="http://schemas.microsoft.com/office/drawing/2014/main" id="{C9980EFF-5FB5-45CE-A9BD-D666283A038B}"/>
              </a:ext>
            </a:extLst>
          </p:cNvPr>
          <p:cNvSpPr>
            <a:spLocks noGrp="1"/>
          </p:cNvSpPr>
          <p:nvPr>
            <p:ph sz="quarter" idx="11"/>
          </p:nvPr>
        </p:nvSpPr>
        <p:spPr>
          <a:xfrm>
            <a:off x="352927" y="1386890"/>
            <a:ext cx="3730752" cy="492125"/>
          </a:xfrm>
          <a:prstGeom prst="rect">
            <a:avLst/>
          </a:prstGeom>
        </p:spPr>
        <p:txBody>
          <a:bodyPr lIns="0" rIns="0" anchor="b" anchorCtr="0"/>
          <a:lstStyle>
            <a:lvl1pPr marL="0" indent="0">
              <a:buNone/>
              <a:defRPr sz="2000" b="1"/>
            </a:lvl1pPr>
          </a:lstStyle>
          <a:p>
            <a:pPr lvl="0"/>
            <a:r>
              <a:rPr lang="en-US"/>
              <a:t>Click to edit Master text styles</a:t>
            </a:r>
          </a:p>
        </p:txBody>
      </p:sp>
      <p:sp>
        <p:nvSpPr>
          <p:cNvPr id="9" name="Content Placeholder 8">
            <a:extLst>
              <a:ext uri="{FF2B5EF4-FFF2-40B4-BE49-F238E27FC236}">
                <a16:creationId xmlns:a16="http://schemas.microsoft.com/office/drawing/2014/main" id="{90AA6322-8944-4AD5-9E39-786F3C6C7257}"/>
              </a:ext>
            </a:extLst>
          </p:cNvPr>
          <p:cNvSpPr>
            <a:spLocks noGrp="1"/>
          </p:cNvSpPr>
          <p:nvPr>
            <p:ph sz="quarter" idx="12"/>
          </p:nvPr>
        </p:nvSpPr>
        <p:spPr>
          <a:xfrm>
            <a:off x="4229101" y="1386890"/>
            <a:ext cx="3733800" cy="492125"/>
          </a:xfrm>
          <a:prstGeom prst="rect">
            <a:avLst/>
          </a:prstGeom>
        </p:spPr>
        <p:txBody>
          <a:bodyPr lIns="0" rIns="0" anchor="b" anchorCtr="0"/>
          <a:lstStyle>
            <a:lvl1pPr marL="0" indent="0">
              <a:buNone/>
              <a:defRPr sz="2000" b="1"/>
            </a:lvl1pPr>
          </a:lstStyle>
          <a:p>
            <a:pPr lvl="0"/>
            <a:r>
              <a:rPr lang="en-US"/>
              <a:t>Click to edit Master text styles</a:t>
            </a:r>
          </a:p>
        </p:txBody>
      </p:sp>
      <p:sp>
        <p:nvSpPr>
          <p:cNvPr id="10" name="Content Placeholder 5">
            <a:extLst>
              <a:ext uri="{FF2B5EF4-FFF2-40B4-BE49-F238E27FC236}">
                <a16:creationId xmlns:a16="http://schemas.microsoft.com/office/drawing/2014/main" id="{3E835A04-0F48-4637-95EB-20ADEE46E18B}"/>
              </a:ext>
            </a:extLst>
          </p:cNvPr>
          <p:cNvSpPr>
            <a:spLocks noGrp="1"/>
          </p:cNvSpPr>
          <p:nvPr>
            <p:ph sz="quarter" idx="13"/>
          </p:nvPr>
        </p:nvSpPr>
        <p:spPr>
          <a:xfrm>
            <a:off x="352927" y="760677"/>
            <a:ext cx="11496173" cy="400050"/>
          </a:xfrm>
          <a:prstGeom prst="rect">
            <a:avLst/>
          </a:prstGeom>
        </p:spPr>
        <p:txBody>
          <a:bodyPr lIns="0"/>
          <a:lstStyle>
            <a:lvl1pPr marL="0" indent="0">
              <a:spcBef>
                <a:spcPts val="0"/>
              </a:spcBef>
              <a:buNone/>
              <a:defRPr sz="2000">
                <a:solidFill>
                  <a:srgbClr val="7F7F7F"/>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
        <p:nvSpPr>
          <p:cNvPr id="11" name="Content Placeholder 3">
            <a:extLst>
              <a:ext uri="{FF2B5EF4-FFF2-40B4-BE49-F238E27FC236}">
                <a16:creationId xmlns:a16="http://schemas.microsoft.com/office/drawing/2014/main" id="{7FFF4896-FE8E-4B69-A264-9B940A08F14A}"/>
              </a:ext>
            </a:extLst>
          </p:cNvPr>
          <p:cNvSpPr>
            <a:spLocks noGrp="1"/>
          </p:cNvSpPr>
          <p:nvPr>
            <p:ph sz="half" idx="14"/>
          </p:nvPr>
        </p:nvSpPr>
        <p:spPr>
          <a:xfrm>
            <a:off x="8115301" y="2002412"/>
            <a:ext cx="3733800" cy="4169788"/>
          </a:xfrm>
          <a:prstGeom prst="rect">
            <a:avLst/>
          </a:prstGeom>
        </p:spPr>
        <p:txBody>
          <a:bodyPr lIns="0" rIns="0"/>
          <a:lstStyle>
            <a:lvl1pPr>
              <a:defRPr sz="2000"/>
            </a:lvl1pPr>
            <a:lvl2pPr>
              <a:defRPr sz="1600"/>
            </a:lvl2pPr>
            <a:lvl3pPr>
              <a:defRPr sz="1400"/>
            </a:lvl3pPr>
          </a:lstStyle>
          <a:p>
            <a:pPr lvl="0"/>
            <a:r>
              <a:rPr lang="en-US"/>
              <a:t>Click to edit Master text styles</a:t>
            </a:r>
          </a:p>
          <a:p>
            <a:pPr lvl="1"/>
            <a:r>
              <a:rPr lang="en-US"/>
              <a:t>Second level</a:t>
            </a:r>
          </a:p>
          <a:p>
            <a:pPr lvl="2"/>
            <a:r>
              <a:rPr lang="en-US"/>
              <a:t>Third level</a:t>
            </a:r>
          </a:p>
        </p:txBody>
      </p:sp>
      <p:sp>
        <p:nvSpPr>
          <p:cNvPr id="12" name="Content Placeholder 8">
            <a:extLst>
              <a:ext uri="{FF2B5EF4-FFF2-40B4-BE49-F238E27FC236}">
                <a16:creationId xmlns:a16="http://schemas.microsoft.com/office/drawing/2014/main" id="{AC870123-28AF-4AA3-9F7A-EE02449F9FBF}"/>
              </a:ext>
            </a:extLst>
          </p:cNvPr>
          <p:cNvSpPr>
            <a:spLocks noGrp="1"/>
          </p:cNvSpPr>
          <p:nvPr>
            <p:ph sz="quarter" idx="15"/>
          </p:nvPr>
        </p:nvSpPr>
        <p:spPr>
          <a:xfrm>
            <a:off x="8115301" y="1386890"/>
            <a:ext cx="3733800" cy="492125"/>
          </a:xfrm>
          <a:prstGeom prst="rect">
            <a:avLst/>
          </a:prstGeom>
        </p:spPr>
        <p:txBody>
          <a:bodyPr lIns="0" rIns="0" anchor="b" anchorCtr="0"/>
          <a:lstStyle>
            <a:lvl1pPr marL="0" indent="0">
              <a:buNone/>
              <a:defRPr sz="2000" b="1"/>
            </a:lvl1pPr>
          </a:lstStyle>
          <a:p>
            <a:pPr lvl="0"/>
            <a:r>
              <a:rPr lang="en-US"/>
              <a:t>Click to edit Master text styles</a:t>
            </a:r>
          </a:p>
        </p:txBody>
      </p:sp>
      <p:sp>
        <p:nvSpPr>
          <p:cNvPr id="13" name="Title 8">
            <a:extLst>
              <a:ext uri="{FF2B5EF4-FFF2-40B4-BE49-F238E27FC236}">
                <a16:creationId xmlns:a16="http://schemas.microsoft.com/office/drawing/2014/main" id="{C94EA463-E60E-2641-889F-336DB62640D0}"/>
              </a:ext>
            </a:extLst>
          </p:cNvPr>
          <p:cNvSpPr>
            <a:spLocks noGrp="1"/>
          </p:cNvSpPr>
          <p:nvPr>
            <p:ph type="title"/>
          </p:nvPr>
        </p:nvSpPr>
        <p:spPr>
          <a:xfrm>
            <a:off x="353010" y="183972"/>
            <a:ext cx="11496089" cy="535120"/>
          </a:xfrm>
          <a:prstGeom prst="rect">
            <a:avLst/>
          </a:prstGeom>
        </p:spPr>
        <p:txBody>
          <a:bodyPr lIns="0"/>
          <a:lstStyle/>
          <a:p>
            <a:r>
              <a:rPr lang="en-US"/>
              <a:t>Click to edit Master title style</a:t>
            </a:r>
          </a:p>
        </p:txBody>
      </p:sp>
    </p:spTree>
    <p:extLst>
      <p:ext uri="{BB962C8B-B14F-4D97-AF65-F5344CB8AC3E}">
        <p14:creationId xmlns:p14="http://schemas.microsoft.com/office/powerpoint/2010/main" val="31173341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2D08E66-8053-4D11-95BC-7783CD2B7CB3}"/>
              </a:ext>
            </a:extLst>
          </p:cNvPr>
          <p:cNvSpPr>
            <a:spLocks noGrp="1"/>
          </p:cNvSpPr>
          <p:nvPr>
            <p:ph sz="half" idx="1"/>
          </p:nvPr>
        </p:nvSpPr>
        <p:spPr>
          <a:xfrm>
            <a:off x="353012" y="1509445"/>
            <a:ext cx="3723688" cy="4662755"/>
          </a:xfrm>
          <a:prstGeom prst="rect">
            <a:avLst/>
          </a:prstGeom>
        </p:spPr>
        <p:txBody>
          <a:bodyPr lIns="0"/>
          <a:lstStyle>
            <a:lvl1pPr>
              <a:defRPr sz="2000"/>
            </a:lvl1pPr>
            <a:lvl2pPr>
              <a:defRPr sz="1600"/>
            </a:lvl2pPr>
            <a:lvl3pPr>
              <a:defRPr sz="1400"/>
            </a:lvl3pPr>
          </a:lstStyle>
          <a:p>
            <a:pPr lvl="0"/>
            <a:r>
              <a:rPr lang="en-US"/>
              <a:t>Click to edit Master text styles</a:t>
            </a:r>
          </a:p>
          <a:p>
            <a:pPr lvl="1"/>
            <a:r>
              <a:rPr lang="en-US"/>
              <a:t>Second level</a:t>
            </a:r>
          </a:p>
          <a:p>
            <a:pPr lvl="2"/>
            <a:r>
              <a:rPr lang="en-US"/>
              <a:t>Third level</a:t>
            </a:r>
          </a:p>
        </p:txBody>
      </p:sp>
      <p:sp>
        <p:nvSpPr>
          <p:cNvPr id="4" name="Content Placeholder 3">
            <a:extLst>
              <a:ext uri="{FF2B5EF4-FFF2-40B4-BE49-F238E27FC236}">
                <a16:creationId xmlns:a16="http://schemas.microsoft.com/office/drawing/2014/main" id="{F28436F6-CB19-4101-8AE4-90FD7C247F7C}"/>
              </a:ext>
            </a:extLst>
          </p:cNvPr>
          <p:cNvSpPr>
            <a:spLocks noGrp="1"/>
          </p:cNvSpPr>
          <p:nvPr>
            <p:ph sz="half" idx="2"/>
          </p:nvPr>
        </p:nvSpPr>
        <p:spPr>
          <a:xfrm>
            <a:off x="4229100" y="1509445"/>
            <a:ext cx="3733800" cy="4662755"/>
          </a:xfrm>
          <a:prstGeom prst="rect">
            <a:avLst/>
          </a:prstGeom>
        </p:spPr>
        <p:txBody>
          <a:bodyPr lIns="0"/>
          <a:lstStyle>
            <a:lvl1pPr>
              <a:defRPr sz="2000"/>
            </a:lvl1pPr>
            <a:lvl2pPr>
              <a:defRPr sz="1600"/>
            </a:lvl2pPr>
            <a:lvl3pPr>
              <a:defRPr sz="1400"/>
            </a:lvl3pPr>
          </a:lstStyle>
          <a:p>
            <a:pPr lvl="0"/>
            <a:r>
              <a:rPr lang="en-US"/>
              <a:t>Click to edit Master text styles</a:t>
            </a:r>
          </a:p>
          <a:p>
            <a:pPr lvl="1"/>
            <a:r>
              <a:rPr lang="en-US"/>
              <a:t>Second level</a:t>
            </a:r>
          </a:p>
          <a:p>
            <a:pPr lvl="2"/>
            <a:r>
              <a:rPr lang="en-US"/>
              <a:t>Third level</a:t>
            </a:r>
          </a:p>
        </p:txBody>
      </p:sp>
      <p:sp>
        <p:nvSpPr>
          <p:cNvPr id="11" name="Content Placeholder 3">
            <a:extLst>
              <a:ext uri="{FF2B5EF4-FFF2-40B4-BE49-F238E27FC236}">
                <a16:creationId xmlns:a16="http://schemas.microsoft.com/office/drawing/2014/main" id="{7FFF4896-FE8E-4B69-A264-9B940A08F14A}"/>
              </a:ext>
            </a:extLst>
          </p:cNvPr>
          <p:cNvSpPr>
            <a:spLocks noGrp="1"/>
          </p:cNvSpPr>
          <p:nvPr>
            <p:ph sz="half" idx="14"/>
          </p:nvPr>
        </p:nvSpPr>
        <p:spPr>
          <a:xfrm>
            <a:off x="8115300" y="1509445"/>
            <a:ext cx="3733800" cy="4662755"/>
          </a:xfrm>
          <a:prstGeom prst="rect">
            <a:avLst/>
          </a:prstGeom>
        </p:spPr>
        <p:txBody>
          <a:bodyPr lIns="0"/>
          <a:lstStyle>
            <a:lvl1pPr>
              <a:defRPr sz="2000"/>
            </a:lvl1pPr>
            <a:lvl2pPr>
              <a:defRPr sz="1600"/>
            </a:lvl2pPr>
            <a:lvl3pPr>
              <a:defRPr sz="1400"/>
            </a:lvl3pPr>
          </a:lstStyle>
          <a:p>
            <a:pPr lvl="0"/>
            <a:r>
              <a:rPr lang="en-US"/>
              <a:t>Click to edit Master text styles</a:t>
            </a:r>
          </a:p>
          <a:p>
            <a:pPr lvl="1"/>
            <a:r>
              <a:rPr lang="en-US"/>
              <a:t>Second level</a:t>
            </a:r>
          </a:p>
          <a:p>
            <a:pPr lvl="2"/>
            <a:r>
              <a:rPr lang="en-US"/>
              <a:t>Third level</a:t>
            </a:r>
          </a:p>
        </p:txBody>
      </p:sp>
      <p:sp>
        <p:nvSpPr>
          <p:cNvPr id="9" name="Title 8">
            <a:extLst>
              <a:ext uri="{FF2B5EF4-FFF2-40B4-BE49-F238E27FC236}">
                <a16:creationId xmlns:a16="http://schemas.microsoft.com/office/drawing/2014/main" id="{FAF5A679-35EC-A74C-9CED-60AED5B41B0A}"/>
              </a:ext>
            </a:extLst>
          </p:cNvPr>
          <p:cNvSpPr>
            <a:spLocks noGrp="1"/>
          </p:cNvSpPr>
          <p:nvPr>
            <p:ph type="title"/>
          </p:nvPr>
        </p:nvSpPr>
        <p:spPr>
          <a:xfrm>
            <a:off x="353010" y="183972"/>
            <a:ext cx="11496089" cy="535120"/>
          </a:xfrm>
          <a:prstGeom prst="rect">
            <a:avLst/>
          </a:prstGeom>
        </p:spPr>
        <p:txBody>
          <a:bodyPr lIns="0"/>
          <a:lstStyle/>
          <a:p>
            <a:r>
              <a:rPr lang="en-US"/>
              <a:t>Click to edit Master title style</a:t>
            </a:r>
          </a:p>
        </p:txBody>
      </p:sp>
      <p:sp>
        <p:nvSpPr>
          <p:cNvPr id="12" name="Content Placeholder 5">
            <a:extLst>
              <a:ext uri="{FF2B5EF4-FFF2-40B4-BE49-F238E27FC236}">
                <a16:creationId xmlns:a16="http://schemas.microsoft.com/office/drawing/2014/main" id="{601F1F1D-896D-104A-817E-36CD0D88E0D5}"/>
              </a:ext>
            </a:extLst>
          </p:cNvPr>
          <p:cNvSpPr>
            <a:spLocks noGrp="1"/>
          </p:cNvSpPr>
          <p:nvPr>
            <p:ph sz="quarter" idx="11"/>
          </p:nvPr>
        </p:nvSpPr>
        <p:spPr>
          <a:xfrm>
            <a:off x="353011" y="761904"/>
            <a:ext cx="11496089" cy="400050"/>
          </a:xfrm>
          <a:prstGeom prst="rect">
            <a:avLst/>
          </a:prstGeom>
        </p:spPr>
        <p:txBody>
          <a:bodyPr lIns="0"/>
          <a:lstStyle>
            <a:lvl1pPr marL="0" indent="0">
              <a:spcBef>
                <a:spcPts val="0"/>
              </a:spcBef>
              <a:buNone/>
              <a:defRPr sz="2000">
                <a:solidFill>
                  <a:srgbClr val="7F7F7F"/>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Tree>
    <p:extLst>
      <p:ext uri="{BB962C8B-B14F-4D97-AF65-F5344CB8AC3E}">
        <p14:creationId xmlns:p14="http://schemas.microsoft.com/office/powerpoint/2010/main" val="3890797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hart with Content Layout">
    <p:spTree>
      <p:nvGrpSpPr>
        <p:cNvPr id="1" name=""/>
        <p:cNvGrpSpPr/>
        <p:nvPr/>
      </p:nvGrpSpPr>
      <p:grpSpPr>
        <a:xfrm>
          <a:off x="0" y="0"/>
          <a:ext cx="0" cy="0"/>
          <a:chOff x="0" y="0"/>
          <a:chExt cx="0" cy="0"/>
        </a:xfrm>
      </p:grpSpPr>
      <p:sp>
        <p:nvSpPr>
          <p:cNvPr id="8" name="Content Placeholder 5">
            <a:extLst>
              <a:ext uri="{FF2B5EF4-FFF2-40B4-BE49-F238E27FC236}">
                <a16:creationId xmlns:a16="http://schemas.microsoft.com/office/drawing/2014/main" id="{2D2B9D67-E891-4A7D-B427-9E1CE8F8D7FA}"/>
              </a:ext>
            </a:extLst>
          </p:cNvPr>
          <p:cNvSpPr>
            <a:spLocks noGrp="1"/>
          </p:cNvSpPr>
          <p:nvPr>
            <p:ph sz="quarter" idx="11"/>
          </p:nvPr>
        </p:nvSpPr>
        <p:spPr>
          <a:xfrm>
            <a:off x="353059" y="760220"/>
            <a:ext cx="11496041" cy="400050"/>
          </a:xfrm>
          <a:prstGeom prst="rect">
            <a:avLst/>
          </a:prstGeom>
        </p:spPr>
        <p:txBody>
          <a:bodyPr lIns="0"/>
          <a:lstStyle>
            <a:lvl1pPr marL="0" indent="0">
              <a:spcBef>
                <a:spcPts val="0"/>
              </a:spcBef>
              <a:buNone/>
              <a:defRPr sz="2000">
                <a:solidFill>
                  <a:srgbClr val="7F7F7F"/>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0" name="Chart Placeholder 9">
            <a:extLst>
              <a:ext uri="{FF2B5EF4-FFF2-40B4-BE49-F238E27FC236}">
                <a16:creationId xmlns:a16="http://schemas.microsoft.com/office/drawing/2014/main" id="{24C8732E-ED17-4BE0-8B2C-BAB74A25E81F}"/>
              </a:ext>
            </a:extLst>
          </p:cNvPr>
          <p:cNvSpPr>
            <a:spLocks noGrp="1"/>
          </p:cNvSpPr>
          <p:nvPr>
            <p:ph type="chart" sz="quarter" idx="12"/>
          </p:nvPr>
        </p:nvSpPr>
        <p:spPr>
          <a:xfrm>
            <a:off x="353011" y="1509445"/>
            <a:ext cx="7620000" cy="4662755"/>
          </a:xfrm>
          <a:prstGeom prst="rect">
            <a:avLst/>
          </a:prstGeom>
        </p:spPr>
        <p:txBody>
          <a:bodyPr/>
          <a:lstStyle>
            <a:lvl1pPr marL="0" indent="0" algn="ctr">
              <a:buNone/>
              <a:defRPr/>
            </a:lvl1pPr>
          </a:lstStyle>
          <a:p>
            <a:r>
              <a:rPr lang="en-US"/>
              <a:t>Click icon to add chart</a:t>
            </a:r>
          </a:p>
        </p:txBody>
      </p:sp>
      <p:sp>
        <p:nvSpPr>
          <p:cNvPr id="7" name="Content Placeholder 3">
            <a:extLst>
              <a:ext uri="{FF2B5EF4-FFF2-40B4-BE49-F238E27FC236}">
                <a16:creationId xmlns:a16="http://schemas.microsoft.com/office/drawing/2014/main" id="{F5A8147F-1D62-4A82-AEBB-01BCA8FC32C6}"/>
              </a:ext>
            </a:extLst>
          </p:cNvPr>
          <p:cNvSpPr>
            <a:spLocks noGrp="1"/>
          </p:cNvSpPr>
          <p:nvPr>
            <p:ph sz="half" idx="14"/>
          </p:nvPr>
        </p:nvSpPr>
        <p:spPr>
          <a:xfrm>
            <a:off x="8115300" y="1509445"/>
            <a:ext cx="3733800" cy="4662755"/>
          </a:xfrm>
          <a:prstGeom prst="rect">
            <a:avLst/>
          </a:prstGeom>
        </p:spPr>
        <p:txBody>
          <a:bodyPr lIns="0"/>
          <a:lstStyle>
            <a:lvl1pPr>
              <a:defRPr sz="2000"/>
            </a:lvl1pPr>
            <a:lvl2pPr>
              <a:defRPr sz="1600"/>
            </a:lvl2pPr>
            <a:lvl3pPr>
              <a:defRPr sz="1400"/>
            </a:lvl3pPr>
          </a:lstStyle>
          <a:p>
            <a:pPr lvl="0"/>
            <a:r>
              <a:rPr lang="en-US"/>
              <a:t>Click to edit Master text styles</a:t>
            </a:r>
          </a:p>
          <a:p>
            <a:pPr lvl="1"/>
            <a:r>
              <a:rPr lang="en-US"/>
              <a:t>Second level</a:t>
            </a:r>
          </a:p>
          <a:p>
            <a:pPr lvl="2"/>
            <a:r>
              <a:rPr lang="en-US"/>
              <a:t>Third level</a:t>
            </a:r>
          </a:p>
        </p:txBody>
      </p:sp>
      <p:sp>
        <p:nvSpPr>
          <p:cNvPr id="9" name="Title 8">
            <a:extLst>
              <a:ext uri="{FF2B5EF4-FFF2-40B4-BE49-F238E27FC236}">
                <a16:creationId xmlns:a16="http://schemas.microsoft.com/office/drawing/2014/main" id="{B0A65F7F-67BD-014C-B60D-D860B0C76707}"/>
              </a:ext>
            </a:extLst>
          </p:cNvPr>
          <p:cNvSpPr>
            <a:spLocks noGrp="1"/>
          </p:cNvSpPr>
          <p:nvPr>
            <p:ph type="title"/>
          </p:nvPr>
        </p:nvSpPr>
        <p:spPr>
          <a:xfrm>
            <a:off x="353010" y="183972"/>
            <a:ext cx="11496089" cy="535120"/>
          </a:xfrm>
          <a:prstGeom prst="rect">
            <a:avLst/>
          </a:prstGeom>
        </p:spPr>
        <p:txBody>
          <a:bodyPr lIns="0"/>
          <a:lstStyle/>
          <a:p>
            <a:r>
              <a:rPr lang="en-US"/>
              <a:t>Click to edit Master title style</a:t>
            </a:r>
          </a:p>
        </p:txBody>
      </p:sp>
    </p:spTree>
    <p:extLst>
      <p:ext uri="{BB962C8B-B14F-4D97-AF65-F5344CB8AC3E}">
        <p14:creationId xmlns:p14="http://schemas.microsoft.com/office/powerpoint/2010/main" val="3366614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hart with Caption Layout">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F28436F6-CB19-4101-8AE4-90FD7C247F7C}"/>
              </a:ext>
            </a:extLst>
          </p:cNvPr>
          <p:cNvSpPr>
            <a:spLocks noGrp="1"/>
          </p:cNvSpPr>
          <p:nvPr>
            <p:ph sz="half" idx="2"/>
          </p:nvPr>
        </p:nvSpPr>
        <p:spPr>
          <a:xfrm>
            <a:off x="8115300" y="1551811"/>
            <a:ext cx="3733800" cy="4655028"/>
          </a:xfrm>
          <a:prstGeom prst="rect">
            <a:avLst/>
          </a:prstGeom>
        </p:spPr>
        <p:txBody>
          <a:bodyPr lIns="0"/>
          <a:lstStyle>
            <a:lvl1pPr marL="0" indent="0">
              <a:buNone/>
              <a:defRPr sz="2000"/>
            </a:lvl1pPr>
            <a:lvl2pPr>
              <a:defRPr sz="1600"/>
            </a:lvl2pPr>
            <a:lvl3pPr>
              <a:defRPr sz="1400"/>
            </a:lvl3pPr>
          </a:lstStyle>
          <a:p>
            <a:pPr lvl="0"/>
            <a:r>
              <a:rPr lang="en-US" dirty="0"/>
              <a:t>Click to edit Master text styles</a:t>
            </a:r>
          </a:p>
        </p:txBody>
      </p:sp>
      <p:sp>
        <p:nvSpPr>
          <p:cNvPr id="8" name="Content Placeholder 5">
            <a:extLst>
              <a:ext uri="{FF2B5EF4-FFF2-40B4-BE49-F238E27FC236}">
                <a16:creationId xmlns:a16="http://schemas.microsoft.com/office/drawing/2014/main" id="{2D2B9D67-E891-4A7D-B427-9E1CE8F8D7FA}"/>
              </a:ext>
            </a:extLst>
          </p:cNvPr>
          <p:cNvSpPr>
            <a:spLocks noGrp="1"/>
          </p:cNvSpPr>
          <p:nvPr>
            <p:ph sz="quarter" idx="11"/>
          </p:nvPr>
        </p:nvSpPr>
        <p:spPr>
          <a:xfrm>
            <a:off x="353059" y="759406"/>
            <a:ext cx="11496041" cy="400050"/>
          </a:xfrm>
          <a:prstGeom prst="rect">
            <a:avLst/>
          </a:prstGeom>
        </p:spPr>
        <p:txBody>
          <a:bodyPr lIns="0"/>
          <a:lstStyle>
            <a:lvl1pPr marL="0" indent="0">
              <a:spcBef>
                <a:spcPts val="0"/>
              </a:spcBef>
              <a:buNone/>
              <a:defRPr sz="2000">
                <a:solidFill>
                  <a:srgbClr val="7F7F7F"/>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
        <p:nvSpPr>
          <p:cNvPr id="10" name="Chart Placeholder 9">
            <a:extLst>
              <a:ext uri="{FF2B5EF4-FFF2-40B4-BE49-F238E27FC236}">
                <a16:creationId xmlns:a16="http://schemas.microsoft.com/office/drawing/2014/main" id="{24C8732E-ED17-4BE0-8B2C-BAB74A25E81F}"/>
              </a:ext>
            </a:extLst>
          </p:cNvPr>
          <p:cNvSpPr>
            <a:spLocks noGrp="1"/>
          </p:cNvSpPr>
          <p:nvPr>
            <p:ph type="chart" sz="quarter" idx="12"/>
          </p:nvPr>
        </p:nvSpPr>
        <p:spPr>
          <a:xfrm>
            <a:off x="353011" y="1557070"/>
            <a:ext cx="7620000" cy="4615130"/>
          </a:xfrm>
          <a:prstGeom prst="rect">
            <a:avLst/>
          </a:prstGeom>
        </p:spPr>
        <p:txBody>
          <a:bodyPr/>
          <a:lstStyle>
            <a:lvl1pPr marL="0" indent="0" algn="ctr">
              <a:buNone/>
              <a:defRPr/>
            </a:lvl1pPr>
          </a:lstStyle>
          <a:p>
            <a:r>
              <a:rPr lang="en-US"/>
              <a:t>Click icon to add chart</a:t>
            </a:r>
          </a:p>
        </p:txBody>
      </p:sp>
      <p:sp>
        <p:nvSpPr>
          <p:cNvPr id="9" name="Title 8">
            <a:extLst>
              <a:ext uri="{FF2B5EF4-FFF2-40B4-BE49-F238E27FC236}">
                <a16:creationId xmlns:a16="http://schemas.microsoft.com/office/drawing/2014/main" id="{0F031E4E-FEF2-9044-985C-049711E24D2E}"/>
              </a:ext>
            </a:extLst>
          </p:cNvPr>
          <p:cNvSpPr>
            <a:spLocks noGrp="1"/>
          </p:cNvSpPr>
          <p:nvPr>
            <p:ph type="title"/>
          </p:nvPr>
        </p:nvSpPr>
        <p:spPr>
          <a:xfrm>
            <a:off x="353010" y="183972"/>
            <a:ext cx="11496089" cy="535120"/>
          </a:xfrm>
          <a:prstGeom prst="rect">
            <a:avLst/>
          </a:prstGeom>
        </p:spPr>
        <p:txBody>
          <a:bodyPr lIns="0"/>
          <a:lstStyle/>
          <a:p>
            <a:r>
              <a:rPr lang="en-US"/>
              <a:t>Click to edit Master title style</a:t>
            </a:r>
          </a:p>
        </p:txBody>
      </p:sp>
    </p:spTree>
    <p:extLst>
      <p:ext uri="{BB962C8B-B14F-4D97-AF65-F5344CB8AC3E}">
        <p14:creationId xmlns:p14="http://schemas.microsoft.com/office/powerpoint/2010/main" val="835670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hree Charts with Headers">
    <p:spTree>
      <p:nvGrpSpPr>
        <p:cNvPr id="1" name=""/>
        <p:cNvGrpSpPr/>
        <p:nvPr/>
      </p:nvGrpSpPr>
      <p:grpSpPr>
        <a:xfrm>
          <a:off x="0" y="0"/>
          <a:ext cx="0" cy="0"/>
          <a:chOff x="0" y="0"/>
          <a:chExt cx="0" cy="0"/>
        </a:xfrm>
      </p:grpSpPr>
      <p:sp>
        <p:nvSpPr>
          <p:cNvPr id="8" name="Chart Placeholder 7">
            <a:extLst>
              <a:ext uri="{FF2B5EF4-FFF2-40B4-BE49-F238E27FC236}">
                <a16:creationId xmlns:a16="http://schemas.microsoft.com/office/drawing/2014/main" id="{7D553573-BD36-4B83-A939-3AD41C6CBAD2}"/>
              </a:ext>
            </a:extLst>
          </p:cNvPr>
          <p:cNvSpPr>
            <a:spLocks noGrp="1"/>
          </p:cNvSpPr>
          <p:nvPr>
            <p:ph type="chart" sz="quarter" idx="16"/>
          </p:nvPr>
        </p:nvSpPr>
        <p:spPr>
          <a:xfrm>
            <a:off x="342900" y="2000300"/>
            <a:ext cx="3733800" cy="4100780"/>
          </a:xfrm>
          <a:prstGeom prst="rect">
            <a:avLst/>
          </a:prstGeom>
        </p:spPr>
        <p:txBody>
          <a:bodyPr/>
          <a:lstStyle>
            <a:lvl1pPr marL="0" indent="0" algn="ctr">
              <a:buNone/>
              <a:defRPr/>
            </a:lvl1pPr>
          </a:lstStyle>
          <a:p>
            <a:r>
              <a:rPr lang="en-US"/>
              <a:t>Click icon to add chart</a:t>
            </a:r>
          </a:p>
        </p:txBody>
      </p:sp>
      <p:sp>
        <p:nvSpPr>
          <p:cNvPr id="7" name="Content Placeholder 6">
            <a:extLst>
              <a:ext uri="{FF2B5EF4-FFF2-40B4-BE49-F238E27FC236}">
                <a16:creationId xmlns:a16="http://schemas.microsoft.com/office/drawing/2014/main" id="{C9980EFF-5FB5-45CE-A9BD-D666283A038B}"/>
              </a:ext>
            </a:extLst>
          </p:cNvPr>
          <p:cNvSpPr>
            <a:spLocks noGrp="1"/>
          </p:cNvSpPr>
          <p:nvPr>
            <p:ph sz="quarter" idx="11"/>
          </p:nvPr>
        </p:nvSpPr>
        <p:spPr>
          <a:xfrm>
            <a:off x="352925" y="1375196"/>
            <a:ext cx="3730752" cy="492125"/>
          </a:xfrm>
          <a:prstGeom prst="rect">
            <a:avLst/>
          </a:prstGeom>
        </p:spPr>
        <p:txBody>
          <a:bodyPr lIns="0" anchor="b" anchorCtr="0"/>
          <a:lstStyle>
            <a:lvl1pPr marL="0" indent="0">
              <a:buNone/>
              <a:defRPr sz="2000" b="1"/>
            </a:lvl1pPr>
          </a:lstStyle>
          <a:p>
            <a:pPr lvl="0"/>
            <a:r>
              <a:rPr lang="en-US"/>
              <a:t>Click to edit Master text styles</a:t>
            </a:r>
          </a:p>
        </p:txBody>
      </p:sp>
      <p:sp>
        <p:nvSpPr>
          <p:cNvPr id="9" name="Content Placeholder 8">
            <a:extLst>
              <a:ext uri="{FF2B5EF4-FFF2-40B4-BE49-F238E27FC236}">
                <a16:creationId xmlns:a16="http://schemas.microsoft.com/office/drawing/2014/main" id="{90AA6322-8944-4AD5-9E39-786F3C6C7257}"/>
              </a:ext>
            </a:extLst>
          </p:cNvPr>
          <p:cNvSpPr>
            <a:spLocks noGrp="1"/>
          </p:cNvSpPr>
          <p:nvPr>
            <p:ph sz="quarter" idx="12"/>
          </p:nvPr>
        </p:nvSpPr>
        <p:spPr>
          <a:xfrm>
            <a:off x="4229100" y="1375196"/>
            <a:ext cx="3733800" cy="492125"/>
          </a:xfrm>
          <a:prstGeom prst="rect">
            <a:avLst/>
          </a:prstGeom>
        </p:spPr>
        <p:txBody>
          <a:bodyPr lIns="0" anchor="b" anchorCtr="0"/>
          <a:lstStyle>
            <a:lvl1pPr marL="0" indent="0">
              <a:buNone/>
              <a:defRPr sz="2000" b="1"/>
            </a:lvl1pPr>
          </a:lstStyle>
          <a:p>
            <a:pPr lvl="0"/>
            <a:r>
              <a:rPr lang="en-US"/>
              <a:t>Click to edit Master text styles</a:t>
            </a:r>
          </a:p>
        </p:txBody>
      </p:sp>
      <p:sp>
        <p:nvSpPr>
          <p:cNvPr id="10" name="Content Placeholder 5">
            <a:extLst>
              <a:ext uri="{FF2B5EF4-FFF2-40B4-BE49-F238E27FC236}">
                <a16:creationId xmlns:a16="http://schemas.microsoft.com/office/drawing/2014/main" id="{3E835A04-0F48-4637-95EB-20ADEE46E18B}"/>
              </a:ext>
            </a:extLst>
          </p:cNvPr>
          <p:cNvSpPr>
            <a:spLocks noGrp="1"/>
          </p:cNvSpPr>
          <p:nvPr>
            <p:ph sz="quarter" idx="13"/>
          </p:nvPr>
        </p:nvSpPr>
        <p:spPr>
          <a:xfrm>
            <a:off x="353059" y="759621"/>
            <a:ext cx="11496041" cy="400050"/>
          </a:xfrm>
          <a:prstGeom prst="rect">
            <a:avLst/>
          </a:prstGeom>
        </p:spPr>
        <p:txBody>
          <a:bodyPr lIns="0"/>
          <a:lstStyle>
            <a:lvl1pPr marL="0" indent="0">
              <a:spcBef>
                <a:spcPts val="0"/>
              </a:spcBef>
              <a:buNone/>
              <a:defRPr sz="2000">
                <a:solidFill>
                  <a:srgbClr val="7F7F7F"/>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2" name="Content Placeholder 8">
            <a:extLst>
              <a:ext uri="{FF2B5EF4-FFF2-40B4-BE49-F238E27FC236}">
                <a16:creationId xmlns:a16="http://schemas.microsoft.com/office/drawing/2014/main" id="{AC870123-28AF-4AA3-9F7A-EE02449F9FBF}"/>
              </a:ext>
            </a:extLst>
          </p:cNvPr>
          <p:cNvSpPr>
            <a:spLocks noGrp="1"/>
          </p:cNvSpPr>
          <p:nvPr>
            <p:ph sz="quarter" idx="15"/>
          </p:nvPr>
        </p:nvSpPr>
        <p:spPr>
          <a:xfrm>
            <a:off x="8115300" y="1375196"/>
            <a:ext cx="3730752" cy="492125"/>
          </a:xfrm>
          <a:prstGeom prst="rect">
            <a:avLst/>
          </a:prstGeom>
        </p:spPr>
        <p:txBody>
          <a:bodyPr lIns="0" anchor="b" anchorCtr="0"/>
          <a:lstStyle>
            <a:lvl1pPr marL="0" indent="0">
              <a:buNone/>
              <a:defRPr sz="2000" b="1"/>
            </a:lvl1pPr>
          </a:lstStyle>
          <a:p>
            <a:pPr lvl="0"/>
            <a:r>
              <a:rPr lang="en-US"/>
              <a:t>Click to edit Master text styles</a:t>
            </a:r>
          </a:p>
        </p:txBody>
      </p:sp>
      <p:sp>
        <p:nvSpPr>
          <p:cNvPr id="13" name="Chart Placeholder 7">
            <a:extLst>
              <a:ext uri="{FF2B5EF4-FFF2-40B4-BE49-F238E27FC236}">
                <a16:creationId xmlns:a16="http://schemas.microsoft.com/office/drawing/2014/main" id="{2E285876-A655-41E8-8841-88866793FE01}"/>
              </a:ext>
            </a:extLst>
          </p:cNvPr>
          <p:cNvSpPr>
            <a:spLocks noGrp="1"/>
          </p:cNvSpPr>
          <p:nvPr>
            <p:ph type="chart" sz="quarter" idx="17"/>
          </p:nvPr>
        </p:nvSpPr>
        <p:spPr>
          <a:xfrm>
            <a:off x="4229100" y="2000300"/>
            <a:ext cx="3733800" cy="4100780"/>
          </a:xfrm>
          <a:prstGeom prst="rect">
            <a:avLst/>
          </a:prstGeom>
        </p:spPr>
        <p:txBody>
          <a:bodyPr/>
          <a:lstStyle>
            <a:lvl1pPr marL="0" indent="0" algn="ctr">
              <a:buNone/>
              <a:defRPr/>
            </a:lvl1pPr>
          </a:lstStyle>
          <a:p>
            <a:r>
              <a:rPr lang="en-US"/>
              <a:t>Click icon to add chart</a:t>
            </a:r>
          </a:p>
        </p:txBody>
      </p:sp>
      <p:sp>
        <p:nvSpPr>
          <p:cNvPr id="14" name="Chart Placeholder 7">
            <a:extLst>
              <a:ext uri="{FF2B5EF4-FFF2-40B4-BE49-F238E27FC236}">
                <a16:creationId xmlns:a16="http://schemas.microsoft.com/office/drawing/2014/main" id="{FFE2177E-7283-40BD-BA34-D67966CBEB0E}"/>
              </a:ext>
            </a:extLst>
          </p:cNvPr>
          <p:cNvSpPr>
            <a:spLocks noGrp="1"/>
          </p:cNvSpPr>
          <p:nvPr>
            <p:ph type="chart" sz="quarter" idx="18"/>
          </p:nvPr>
        </p:nvSpPr>
        <p:spPr>
          <a:xfrm>
            <a:off x="8115300" y="2000300"/>
            <a:ext cx="3733800" cy="4100780"/>
          </a:xfrm>
          <a:prstGeom prst="rect">
            <a:avLst/>
          </a:prstGeom>
        </p:spPr>
        <p:txBody>
          <a:bodyPr/>
          <a:lstStyle>
            <a:lvl1pPr marL="0" indent="0" algn="ctr">
              <a:buNone/>
              <a:defRPr/>
            </a:lvl1pPr>
          </a:lstStyle>
          <a:p>
            <a:r>
              <a:rPr lang="en-US"/>
              <a:t>Click icon to add chart</a:t>
            </a:r>
          </a:p>
        </p:txBody>
      </p:sp>
      <p:sp>
        <p:nvSpPr>
          <p:cNvPr id="15" name="Title 8">
            <a:extLst>
              <a:ext uri="{FF2B5EF4-FFF2-40B4-BE49-F238E27FC236}">
                <a16:creationId xmlns:a16="http://schemas.microsoft.com/office/drawing/2014/main" id="{984AA65B-D0C9-7248-8F11-BA7186A4704A}"/>
              </a:ext>
            </a:extLst>
          </p:cNvPr>
          <p:cNvSpPr>
            <a:spLocks noGrp="1"/>
          </p:cNvSpPr>
          <p:nvPr>
            <p:ph type="title"/>
          </p:nvPr>
        </p:nvSpPr>
        <p:spPr>
          <a:xfrm>
            <a:off x="353010" y="183972"/>
            <a:ext cx="11496089" cy="535120"/>
          </a:xfrm>
          <a:prstGeom prst="rect">
            <a:avLst/>
          </a:prstGeom>
        </p:spPr>
        <p:txBody>
          <a:bodyPr lIns="0"/>
          <a:lstStyle/>
          <a:p>
            <a:r>
              <a:rPr lang="en-US" dirty="0"/>
              <a:t>Click to edit Master title style</a:t>
            </a:r>
          </a:p>
        </p:txBody>
      </p:sp>
    </p:spTree>
    <p:extLst>
      <p:ext uri="{BB962C8B-B14F-4D97-AF65-F5344CB8AC3E}">
        <p14:creationId xmlns:p14="http://schemas.microsoft.com/office/powerpoint/2010/main" val="10194404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5" name="Title 8">
            <a:extLst>
              <a:ext uri="{FF2B5EF4-FFF2-40B4-BE49-F238E27FC236}">
                <a16:creationId xmlns:a16="http://schemas.microsoft.com/office/drawing/2014/main" id="{48F4DC02-08B6-3C49-8CA5-41A23543498D}"/>
              </a:ext>
            </a:extLst>
          </p:cNvPr>
          <p:cNvSpPr>
            <a:spLocks noGrp="1"/>
          </p:cNvSpPr>
          <p:nvPr>
            <p:ph type="title"/>
          </p:nvPr>
        </p:nvSpPr>
        <p:spPr>
          <a:xfrm>
            <a:off x="353010" y="183972"/>
            <a:ext cx="11496089" cy="535120"/>
          </a:xfrm>
          <a:prstGeom prst="rect">
            <a:avLst/>
          </a:prstGeom>
        </p:spPr>
        <p:txBody>
          <a:bodyPr lIns="0"/>
          <a:lstStyle/>
          <a:p>
            <a:r>
              <a:rPr lang="en-US"/>
              <a:t>Click to edit Master title style</a:t>
            </a:r>
          </a:p>
        </p:txBody>
      </p:sp>
    </p:spTree>
    <p:extLst>
      <p:ext uri="{BB962C8B-B14F-4D97-AF65-F5344CB8AC3E}">
        <p14:creationId xmlns:p14="http://schemas.microsoft.com/office/powerpoint/2010/main" val="4066943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ED206EF9-7A5E-4870-85CB-E9648D651216}"/>
              </a:ext>
            </a:extLst>
          </p:cNvPr>
          <p:cNvSpPr>
            <a:spLocks noGrp="1"/>
          </p:cNvSpPr>
          <p:nvPr>
            <p:ph sz="quarter" idx="11"/>
          </p:nvPr>
        </p:nvSpPr>
        <p:spPr>
          <a:xfrm>
            <a:off x="353011" y="761904"/>
            <a:ext cx="11496089" cy="400050"/>
          </a:xfrm>
          <a:prstGeom prst="rect">
            <a:avLst/>
          </a:prstGeom>
        </p:spPr>
        <p:txBody>
          <a:bodyPr lIns="0"/>
          <a:lstStyle>
            <a:lvl1pPr marL="0" indent="0">
              <a:spcBef>
                <a:spcPts val="0"/>
              </a:spcBef>
              <a:buNone/>
              <a:defRPr sz="2000">
                <a:solidFill>
                  <a:srgbClr val="7F7F7F"/>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7" name="Title 8">
            <a:extLst>
              <a:ext uri="{FF2B5EF4-FFF2-40B4-BE49-F238E27FC236}">
                <a16:creationId xmlns:a16="http://schemas.microsoft.com/office/drawing/2014/main" id="{83970214-C5A2-EA4E-9B5C-E84D60CCB824}"/>
              </a:ext>
            </a:extLst>
          </p:cNvPr>
          <p:cNvSpPr>
            <a:spLocks noGrp="1"/>
          </p:cNvSpPr>
          <p:nvPr>
            <p:ph type="title"/>
          </p:nvPr>
        </p:nvSpPr>
        <p:spPr>
          <a:xfrm>
            <a:off x="353010" y="183972"/>
            <a:ext cx="11496089" cy="535120"/>
          </a:xfrm>
          <a:prstGeom prst="rect">
            <a:avLst/>
          </a:prstGeom>
        </p:spPr>
        <p:txBody>
          <a:bodyPr lIns="0"/>
          <a:lstStyle/>
          <a:p>
            <a:r>
              <a:rPr lang="en-US"/>
              <a:t>Click to edit Master title style</a:t>
            </a:r>
          </a:p>
        </p:txBody>
      </p:sp>
    </p:spTree>
    <p:extLst>
      <p:ext uri="{BB962C8B-B14F-4D97-AF65-F5344CB8AC3E}">
        <p14:creationId xmlns:p14="http://schemas.microsoft.com/office/powerpoint/2010/main" val="3882291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157170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type="blank" preserve="1">
  <p:cSld name="Closing Slid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022302-7F39-E11D-5670-9AD32976E272}"/>
              </a:ext>
            </a:extLst>
          </p:cNvPr>
          <p:cNvPicPr>
            <a:picLocks noChangeAspect="1"/>
          </p:cNvPicPr>
          <p:nvPr userDrawn="1"/>
        </p:nvPicPr>
        <p:blipFill>
          <a:blip r:embed="rId2"/>
          <a:srcRect/>
          <a:stretch/>
        </p:blipFill>
        <p:spPr>
          <a:xfrm>
            <a:off x="4039009" y="3201446"/>
            <a:ext cx="4113983" cy="460974"/>
          </a:xfrm>
          <a:prstGeom prst="rect">
            <a:avLst/>
          </a:prstGeom>
        </p:spPr>
      </p:pic>
      <p:pic>
        <p:nvPicPr>
          <p:cNvPr id="5" name="Picture 4">
            <a:extLst>
              <a:ext uri="{FF2B5EF4-FFF2-40B4-BE49-F238E27FC236}">
                <a16:creationId xmlns:a16="http://schemas.microsoft.com/office/drawing/2014/main" id="{8B9CEC1E-33C1-4534-9A4D-F76CD281FDB2}"/>
              </a:ext>
            </a:extLst>
          </p:cNvPr>
          <p:cNvPicPr>
            <a:picLocks noChangeAspect="1"/>
          </p:cNvPicPr>
          <p:nvPr userDrawn="1"/>
        </p:nvPicPr>
        <p:blipFill>
          <a:blip r:embed="rId3"/>
          <a:stretch>
            <a:fillRect/>
          </a:stretch>
        </p:blipFill>
        <p:spPr>
          <a:xfrm flipH="1" flipV="1">
            <a:off x="11216640" y="-8626"/>
            <a:ext cx="975360" cy="225084"/>
          </a:xfrm>
          <a:prstGeom prst="rect">
            <a:avLst/>
          </a:prstGeom>
        </p:spPr>
      </p:pic>
    </p:spTree>
    <p:extLst>
      <p:ext uri="{BB962C8B-B14F-4D97-AF65-F5344CB8AC3E}">
        <p14:creationId xmlns:p14="http://schemas.microsoft.com/office/powerpoint/2010/main" val="17965328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userDrawn="1">
  <p:cSld name="1_Section Header">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1A0D5EE-4C5B-48DD-9D28-83952ABB1B29}"/>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7" name="Title 1">
            <a:extLst>
              <a:ext uri="{FF2B5EF4-FFF2-40B4-BE49-F238E27FC236}">
                <a16:creationId xmlns:a16="http://schemas.microsoft.com/office/drawing/2014/main" id="{780388A0-2695-2A48-802A-F42B89DA2C91}"/>
              </a:ext>
            </a:extLst>
          </p:cNvPr>
          <p:cNvSpPr>
            <a:spLocks noGrp="1"/>
          </p:cNvSpPr>
          <p:nvPr>
            <p:ph type="ctrTitle" hasCustomPrompt="1"/>
          </p:nvPr>
        </p:nvSpPr>
        <p:spPr>
          <a:xfrm>
            <a:off x="2980982" y="2057400"/>
            <a:ext cx="8337506" cy="1534889"/>
          </a:xfrm>
          <a:prstGeom prst="rect">
            <a:avLst/>
          </a:prstGeom>
        </p:spPr>
        <p:txBody>
          <a:bodyPr anchor="b" anchorCtr="0">
            <a:noAutofit/>
          </a:bodyPr>
          <a:lstStyle>
            <a:lvl1pPr algn="l">
              <a:defRPr sz="4700" b="1" spc="-150">
                <a:solidFill>
                  <a:srgbClr val="000000"/>
                </a:solidFill>
              </a:defRPr>
            </a:lvl1pPr>
          </a:lstStyle>
          <a:p>
            <a:r>
              <a:rPr lang="en-US" dirty="0"/>
              <a:t>Section Header 1</a:t>
            </a:r>
          </a:p>
        </p:txBody>
      </p:sp>
      <p:sp>
        <p:nvSpPr>
          <p:cNvPr id="8" name="Subtitle 2">
            <a:extLst>
              <a:ext uri="{FF2B5EF4-FFF2-40B4-BE49-F238E27FC236}">
                <a16:creationId xmlns:a16="http://schemas.microsoft.com/office/drawing/2014/main" id="{59FE708A-B440-0C47-A0B7-79CFDABE87FE}"/>
              </a:ext>
            </a:extLst>
          </p:cNvPr>
          <p:cNvSpPr>
            <a:spLocks noGrp="1"/>
          </p:cNvSpPr>
          <p:nvPr>
            <p:ph type="subTitle" idx="1" hasCustomPrompt="1"/>
          </p:nvPr>
        </p:nvSpPr>
        <p:spPr>
          <a:xfrm>
            <a:off x="2980982" y="3732323"/>
            <a:ext cx="7596188" cy="830122"/>
          </a:xfrm>
          <a:prstGeom prst="rect">
            <a:avLst/>
          </a:prstGeom>
        </p:spPr>
        <p:txBody>
          <a:bodyPr wrap="square">
            <a:noAutofit/>
          </a:bodyPr>
          <a:lstStyle>
            <a:lvl1pPr marL="0" indent="0" algn="l">
              <a:buNone/>
              <a:defRPr sz="2600" spc="0">
                <a:solidFill>
                  <a:srgbClr val="0000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Presentation Subtitle Lorem Ipsum</a:t>
            </a:r>
          </a:p>
        </p:txBody>
      </p:sp>
    </p:spTree>
    <p:extLst>
      <p:ext uri="{BB962C8B-B14F-4D97-AF65-F5344CB8AC3E}">
        <p14:creationId xmlns:p14="http://schemas.microsoft.com/office/powerpoint/2010/main" val="11306315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ar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sp>
        <p:nvSpPr>
          <p:cNvPr id="7" name="Chart Placeholder 6">
            <a:extLst>
              <a:ext uri="{FF2B5EF4-FFF2-40B4-BE49-F238E27FC236}">
                <a16:creationId xmlns:a16="http://schemas.microsoft.com/office/drawing/2014/main" id="{08AF2DB4-A973-4307-B59C-6058A138835C}"/>
              </a:ext>
            </a:extLst>
          </p:cNvPr>
          <p:cNvSpPr>
            <a:spLocks noGrp="1"/>
          </p:cNvSpPr>
          <p:nvPr>
            <p:ph type="chart" sz="quarter" idx="13"/>
          </p:nvPr>
        </p:nvSpPr>
        <p:spPr>
          <a:xfrm>
            <a:off x="838200" y="2111608"/>
            <a:ext cx="10515600" cy="3744912"/>
          </a:xfrm>
        </p:spPr>
        <p:txBody>
          <a:bodyPr/>
          <a:lstStyle/>
          <a:p>
            <a:endParaRPr lang="en-US" dirty="0"/>
          </a:p>
        </p:txBody>
      </p:sp>
    </p:spTree>
    <p:extLst>
      <p:ext uri="{BB962C8B-B14F-4D97-AF65-F5344CB8AC3E}">
        <p14:creationId xmlns:p14="http://schemas.microsoft.com/office/powerpoint/2010/main" val="148527770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Title and Content">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67141C5-CA5A-D043-831B-6BAF84ED2D87}"/>
              </a:ext>
            </a:extLst>
          </p:cNvPr>
          <p:cNvSpPr>
            <a:spLocks noGrp="1"/>
          </p:cNvSpPr>
          <p:nvPr>
            <p:ph sz="half" idx="1" hasCustomPrompt="1"/>
          </p:nvPr>
        </p:nvSpPr>
        <p:spPr>
          <a:xfrm>
            <a:off x="626728" y="1700784"/>
            <a:ext cx="10841372" cy="4351338"/>
          </a:xfrm>
          <a:prstGeom prst="rect">
            <a:avLst/>
          </a:prstGeom>
        </p:spPr>
        <p:txBody>
          <a:bodyPr>
            <a:noAutofit/>
          </a:bodyPr>
          <a:lstStyle>
            <a:lvl1pPr>
              <a:lnSpc>
                <a:spcPct val="90000"/>
              </a:lnSpc>
              <a:spcBef>
                <a:spcPts val="1400"/>
              </a:spcBef>
              <a:defRPr sz="2200">
                <a:solidFill>
                  <a:schemeClr val="tx1"/>
                </a:solidFill>
              </a:defRPr>
            </a:lvl1pPr>
            <a:lvl2pPr>
              <a:lnSpc>
                <a:spcPct val="90000"/>
              </a:lnSpc>
              <a:spcBef>
                <a:spcPts val="900"/>
              </a:spcBef>
              <a:defRPr sz="1800">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rPr lang="en-US" dirty="0"/>
              <a:t>First level bulleted text is Arial 22 pt.</a:t>
            </a:r>
          </a:p>
          <a:p>
            <a:pPr lvl="1"/>
            <a:r>
              <a:rPr lang="en-US" dirty="0"/>
              <a:t>Second level text (press tab key) is 18 pt.</a:t>
            </a:r>
          </a:p>
          <a:p>
            <a:r>
              <a:rPr lang="en-US" dirty="0"/>
              <a:t>Arial is the only font used in the template</a:t>
            </a:r>
          </a:p>
          <a:p>
            <a:r>
              <a:rPr lang="en-US" dirty="0"/>
              <a:t>All bulleted text is sentence case (capitalize first letter of first word)</a:t>
            </a:r>
          </a:p>
          <a:p>
            <a:r>
              <a:rPr lang="en-US" dirty="0"/>
              <a:t>Use </a:t>
            </a:r>
            <a:r>
              <a:rPr lang="en-US" b="1" dirty="0">
                <a:solidFill>
                  <a:schemeClr val="accent6"/>
                </a:solidFill>
              </a:rPr>
              <a:t>bold</a:t>
            </a:r>
            <a:r>
              <a:rPr lang="en-US" dirty="0">
                <a:solidFill>
                  <a:schemeClr val="accent6"/>
                </a:solidFill>
              </a:rPr>
              <a:t>, red </a:t>
            </a:r>
            <a:r>
              <a:rPr lang="en-US" dirty="0"/>
              <a:t>or both to highlight text</a:t>
            </a:r>
          </a:p>
        </p:txBody>
      </p:sp>
      <p:sp>
        <p:nvSpPr>
          <p:cNvPr id="4" name="Title 1">
            <a:extLst>
              <a:ext uri="{FF2B5EF4-FFF2-40B4-BE49-F238E27FC236}">
                <a16:creationId xmlns:a16="http://schemas.microsoft.com/office/drawing/2014/main" id="{6F093C5B-1855-FE4C-86A4-0F32F69CE03A}"/>
              </a:ext>
            </a:extLst>
          </p:cNvPr>
          <p:cNvSpPr>
            <a:spLocks noGrp="1"/>
          </p:cNvSpPr>
          <p:nvPr>
            <p:ph type="title" hasCustomPrompt="1"/>
          </p:nvPr>
        </p:nvSpPr>
        <p:spPr>
          <a:xfrm>
            <a:off x="630936" y="9816"/>
            <a:ext cx="10837164" cy="1325563"/>
          </a:xfrm>
          <a:prstGeom prst="rect">
            <a:avLst/>
          </a:prstGeom>
        </p:spPr>
        <p:txBody>
          <a:bodyPr anchor="ctr" anchorCtr="0">
            <a:noAutofit/>
          </a:bodyPr>
          <a:lstStyle>
            <a:lvl1pPr>
              <a:defRPr sz="3400" b="1" spc="-150">
                <a:solidFill>
                  <a:schemeClr val="tx1"/>
                </a:solidFill>
              </a:defRPr>
            </a:lvl1pPr>
          </a:lstStyle>
          <a:p>
            <a:r>
              <a:rPr lang="en-US" dirty="0"/>
              <a:t>Slide Title</a:t>
            </a:r>
          </a:p>
        </p:txBody>
      </p:sp>
    </p:spTree>
    <p:extLst>
      <p:ext uri="{BB962C8B-B14F-4D97-AF65-F5344CB8AC3E}">
        <p14:creationId xmlns:p14="http://schemas.microsoft.com/office/powerpoint/2010/main" val="34260704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456">
          <p15:clr>
            <a:srgbClr val="FBAE40"/>
          </p15:clr>
        </p15:guide>
        <p15:guide id="2" orient="horz" pos="4104">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Title Only_subtitle">
    <p:bg>
      <p:bgPr>
        <a:solidFill>
          <a:schemeClr val="bg1"/>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139B9B9-ED44-2447-974C-7B2A212A9138}"/>
              </a:ext>
            </a:extLst>
          </p:cNvPr>
          <p:cNvSpPr>
            <a:spLocks noGrp="1"/>
          </p:cNvSpPr>
          <p:nvPr>
            <p:ph type="title" hasCustomPrompt="1"/>
          </p:nvPr>
        </p:nvSpPr>
        <p:spPr>
          <a:xfrm>
            <a:off x="630936" y="9816"/>
            <a:ext cx="10837164" cy="1325563"/>
          </a:xfrm>
          <a:prstGeom prst="rect">
            <a:avLst/>
          </a:prstGeom>
        </p:spPr>
        <p:txBody>
          <a:bodyPr anchor="ctr" anchorCtr="0">
            <a:noAutofit/>
          </a:bodyPr>
          <a:lstStyle>
            <a:lvl1pPr>
              <a:defRPr sz="3400" b="1" spc="-150">
                <a:solidFill>
                  <a:schemeClr val="tx1"/>
                </a:solidFill>
              </a:defRPr>
            </a:lvl1pPr>
          </a:lstStyle>
          <a:p>
            <a:r>
              <a:rPr lang="en-US" dirty="0"/>
              <a:t>Slide Title</a:t>
            </a:r>
          </a:p>
        </p:txBody>
      </p:sp>
      <p:sp>
        <p:nvSpPr>
          <p:cNvPr id="6" name="Text Placeholder 3">
            <a:extLst>
              <a:ext uri="{FF2B5EF4-FFF2-40B4-BE49-F238E27FC236}">
                <a16:creationId xmlns:a16="http://schemas.microsoft.com/office/drawing/2014/main" id="{0FB58AD4-B5F7-C348-B8E3-10DC77F1F991}"/>
              </a:ext>
            </a:extLst>
          </p:cNvPr>
          <p:cNvSpPr>
            <a:spLocks noGrp="1"/>
          </p:cNvSpPr>
          <p:nvPr>
            <p:ph type="body" sz="quarter" idx="15"/>
          </p:nvPr>
        </p:nvSpPr>
        <p:spPr>
          <a:xfrm>
            <a:off x="627062" y="922044"/>
            <a:ext cx="10841038" cy="413335"/>
          </a:xfrm>
          <a:prstGeom prst="rect">
            <a:avLst/>
          </a:prstGeom>
        </p:spPr>
        <p:txBody>
          <a:bodyPr anchor="t"/>
          <a:lstStyle>
            <a:lvl1pPr marL="0" indent="0">
              <a:buNone/>
              <a:defRPr sz="2400">
                <a:solidFill>
                  <a:schemeClr val="accent6"/>
                </a:solidFill>
              </a:defRPr>
            </a:lvl1pPr>
            <a:lvl2pPr marL="457200" indent="0">
              <a:buFont typeface="Arial" panose="020B0604020202020204" pitchFamily="34" charset="0"/>
              <a:buNone/>
              <a:defRPr>
                <a:solidFill>
                  <a:schemeClr val="accent6"/>
                </a:solidFill>
              </a:defRPr>
            </a:lvl2pPr>
          </a:lstStyle>
          <a:p>
            <a:pPr lvl="0"/>
            <a:r>
              <a:rPr lang="en-US" dirty="0"/>
              <a:t>Edit Master text styles</a:t>
            </a:r>
          </a:p>
        </p:txBody>
      </p:sp>
    </p:spTree>
    <p:extLst>
      <p:ext uri="{BB962C8B-B14F-4D97-AF65-F5344CB8AC3E}">
        <p14:creationId xmlns:p14="http://schemas.microsoft.com/office/powerpoint/2010/main" val="2071244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456">
          <p15:clr>
            <a:srgbClr val="FBAE40"/>
          </p15:clr>
        </p15:guide>
        <p15:guide id="2" orient="horz" pos="4104">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E67C004-B424-AE42-A574-D6412A04A60B}"/>
              </a:ext>
            </a:extLst>
          </p:cNvPr>
          <p:cNvSpPr>
            <a:spLocks noGrp="1"/>
          </p:cNvSpPr>
          <p:nvPr>
            <p:ph type="title" hasCustomPrompt="1"/>
          </p:nvPr>
        </p:nvSpPr>
        <p:spPr>
          <a:xfrm>
            <a:off x="269986" y="176071"/>
            <a:ext cx="10837164" cy="726454"/>
          </a:xfrm>
          <a:prstGeom prst="rect">
            <a:avLst/>
          </a:prstGeom>
        </p:spPr>
        <p:txBody>
          <a:bodyPr anchor="ctr" anchorCtr="0">
            <a:noAutofit/>
          </a:bodyPr>
          <a:lstStyle>
            <a:lvl1pPr>
              <a:defRPr sz="3400" b="1" spc="0" baseline="0">
                <a:solidFill>
                  <a:srgbClr val="000000"/>
                </a:solidFill>
                <a:latin typeface="+mj-lt"/>
                <a:ea typeface="Inter" panose="020B0502030000000004" pitchFamily="34" charset="0"/>
              </a:defRPr>
            </a:lvl1pPr>
          </a:lstStyle>
          <a:p>
            <a:r>
              <a:rPr lang="en-US"/>
              <a:t>Slide Title</a:t>
            </a:r>
          </a:p>
        </p:txBody>
      </p:sp>
    </p:spTree>
    <p:extLst>
      <p:ext uri="{BB962C8B-B14F-4D97-AF65-F5344CB8AC3E}">
        <p14:creationId xmlns:p14="http://schemas.microsoft.com/office/powerpoint/2010/main" val="1168309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456">
          <p15:clr>
            <a:srgbClr val="FBAE40"/>
          </p15:clr>
        </p15:guide>
        <p15:guide id="2" orient="horz" pos="4104">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userDrawn="1">
  <p:cSld name="4_Section Header 1">
    <p:bg>
      <p:bgRef idx="1002">
        <a:schemeClr val="bg1"/>
      </p:bgRef>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4506B80-F425-1A9D-A87E-CBD71C2C41FA}"/>
              </a:ext>
            </a:extLst>
          </p:cNvPr>
          <p:cNvSpPr/>
          <p:nvPr userDrawn="1"/>
        </p:nvSpPr>
        <p:spPr>
          <a:xfrm>
            <a:off x="0" y="0"/>
            <a:ext cx="121920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9972D99-00B8-10B9-1503-64C4619182BF}"/>
              </a:ext>
            </a:extLst>
          </p:cNvPr>
          <p:cNvSpPr/>
          <p:nvPr userDrawn="1"/>
        </p:nvSpPr>
        <p:spPr>
          <a:xfrm>
            <a:off x="0" y="0"/>
            <a:ext cx="12192000" cy="6858000"/>
          </a:xfrm>
          <a:prstGeom prst="rect">
            <a:avLst/>
          </a:prstGeom>
          <a:solidFill>
            <a:schemeClr val="tx1">
              <a:alpha val="19829"/>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5">
            <a:extLst>
              <a:ext uri="{FF2B5EF4-FFF2-40B4-BE49-F238E27FC236}">
                <a16:creationId xmlns:a16="http://schemas.microsoft.com/office/drawing/2014/main" id="{FB58087A-4B1F-72CD-779E-776FB46F8809}"/>
              </a:ext>
            </a:extLst>
          </p:cNvPr>
          <p:cNvSpPr/>
          <p:nvPr userDrawn="1"/>
        </p:nvSpPr>
        <p:spPr>
          <a:xfrm>
            <a:off x="8140700" y="0"/>
            <a:ext cx="4050093" cy="3048444"/>
          </a:xfrm>
          <a:custGeom>
            <a:avLst/>
            <a:gdLst>
              <a:gd name="connsiteX0" fmla="*/ 0 w 4050093"/>
              <a:gd name="connsiteY0" fmla="*/ 0 h 3048444"/>
              <a:gd name="connsiteX1" fmla="*/ 4050094 w 4050093"/>
              <a:gd name="connsiteY1" fmla="*/ 0 h 3048444"/>
              <a:gd name="connsiteX2" fmla="*/ 4050094 w 4050093"/>
              <a:gd name="connsiteY2" fmla="*/ 3048445 h 3048444"/>
              <a:gd name="connsiteX3" fmla="*/ 1327848 w 4050093"/>
              <a:gd name="connsiteY3" fmla="*/ 3048445 h 3048444"/>
              <a:gd name="connsiteX4" fmla="*/ 0 w 4050093"/>
              <a:gd name="connsiteY4" fmla="*/ 1720596 h 3048444"/>
              <a:gd name="connsiteX5" fmla="*/ 0 w 4050093"/>
              <a:gd name="connsiteY5" fmla="*/ 0 h 3048444"/>
              <a:gd name="connsiteX6" fmla="*/ 0 w 4050093"/>
              <a:gd name="connsiteY6" fmla="*/ 0 h 3048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50093" h="3048444">
                <a:moveTo>
                  <a:pt x="0" y="0"/>
                </a:moveTo>
                <a:lnTo>
                  <a:pt x="4050094" y="0"/>
                </a:lnTo>
                <a:lnTo>
                  <a:pt x="4050094" y="3048445"/>
                </a:lnTo>
                <a:lnTo>
                  <a:pt x="1327848" y="3048445"/>
                </a:lnTo>
                <a:cubicBezTo>
                  <a:pt x="594995" y="3048445"/>
                  <a:pt x="0" y="2453450"/>
                  <a:pt x="0" y="1720596"/>
                </a:cubicBezTo>
                <a:lnTo>
                  <a:pt x="0" y="0"/>
                </a:lnTo>
                <a:lnTo>
                  <a:pt x="0" y="0"/>
                </a:lnTo>
                <a:close/>
              </a:path>
            </a:pathLst>
          </a:custGeom>
          <a:solidFill>
            <a:schemeClr val="accent3">
              <a:lumMod val="75000"/>
              <a:alpha val="19882"/>
            </a:schemeClr>
          </a:solidFill>
          <a:ln w="6350" cap="flat">
            <a:noFill/>
            <a:prstDash val="solid"/>
            <a:miter/>
          </a:ln>
        </p:spPr>
        <p:txBody>
          <a:bodyPr rtlCol="0" anchor="ctr"/>
          <a:lstStyle/>
          <a:p>
            <a:endParaRPr lang="en-US"/>
          </a:p>
        </p:txBody>
      </p:sp>
      <p:sp>
        <p:nvSpPr>
          <p:cNvPr id="7" name="Freeform 6">
            <a:extLst>
              <a:ext uri="{FF2B5EF4-FFF2-40B4-BE49-F238E27FC236}">
                <a16:creationId xmlns:a16="http://schemas.microsoft.com/office/drawing/2014/main" id="{9BC09A54-2818-4F9E-6A02-1C2A695E5C03}"/>
              </a:ext>
            </a:extLst>
          </p:cNvPr>
          <p:cNvSpPr/>
          <p:nvPr userDrawn="1"/>
        </p:nvSpPr>
        <p:spPr>
          <a:xfrm rot="10800000">
            <a:off x="0" y="1986216"/>
            <a:ext cx="11341671" cy="4871148"/>
          </a:xfrm>
          <a:custGeom>
            <a:avLst/>
            <a:gdLst>
              <a:gd name="connsiteX0" fmla="*/ 0 w 11341671"/>
              <a:gd name="connsiteY0" fmla="*/ 0 h 4871148"/>
              <a:gd name="connsiteX1" fmla="*/ 11341671 w 11341671"/>
              <a:gd name="connsiteY1" fmla="*/ 0 h 4871148"/>
              <a:gd name="connsiteX2" fmla="*/ 11341671 w 11341671"/>
              <a:gd name="connsiteY2" fmla="*/ 4871149 h 4871148"/>
              <a:gd name="connsiteX3" fmla="*/ 1327849 w 11341671"/>
              <a:gd name="connsiteY3" fmla="*/ 4871149 h 4871148"/>
              <a:gd name="connsiteX4" fmla="*/ 0 w 11341671"/>
              <a:gd name="connsiteY4" fmla="*/ 3543300 h 4871148"/>
              <a:gd name="connsiteX5" fmla="*/ 0 w 11341671"/>
              <a:gd name="connsiteY5" fmla="*/ 0 h 4871148"/>
              <a:gd name="connsiteX6" fmla="*/ 0 w 11341671"/>
              <a:gd name="connsiteY6" fmla="*/ 0 h 4871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41671" h="4871148">
                <a:moveTo>
                  <a:pt x="0" y="0"/>
                </a:moveTo>
                <a:lnTo>
                  <a:pt x="11341671" y="0"/>
                </a:lnTo>
                <a:lnTo>
                  <a:pt x="11341671" y="4871149"/>
                </a:lnTo>
                <a:lnTo>
                  <a:pt x="1327849" y="4871149"/>
                </a:lnTo>
                <a:cubicBezTo>
                  <a:pt x="594995" y="4871149"/>
                  <a:pt x="0" y="4276154"/>
                  <a:pt x="0" y="3543300"/>
                </a:cubicBezTo>
                <a:lnTo>
                  <a:pt x="0" y="0"/>
                </a:lnTo>
                <a:lnTo>
                  <a:pt x="0" y="0"/>
                </a:lnTo>
                <a:close/>
              </a:path>
            </a:pathLst>
          </a:custGeom>
          <a:solidFill>
            <a:schemeClr val="accent3"/>
          </a:solidFill>
          <a:ln w="6350" cap="flat">
            <a:noFill/>
            <a:prstDash val="solid"/>
            <a:miter/>
          </a:ln>
        </p:spPr>
        <p:txBody>
          <a:bodyPr rtlCol="0" anchor="ctr"/>
          <a:lstStyle/>
          <a:p>
            <a:endParaRPr lang="en-US"/>
          </a:p>
        </p:txBody>
      </p:sp>
      <p:sp>
        <p:nvSpPr>
          <p:cNvPr id="8" name="Freeform 7">
            <a:extLst>
              <a:ext uri="{FF2B5EF4-FFF2-40B4-BE49-F238E27FC236}">
                <a16:creationId xmlns:a16="http://schemas.microsoft.com/office/drawing/2014/main" id="{9DD9157F-66CE-646B-D444-0F08A18E517A}"/>
              </a:ext>
            </a:extLst>
          </p:cNvPr>
          <p:cNvSpPr/>
          <p:nvPr userDrawn="1"/>
        </p:nvSpPr>
        <p:spPr>
          <a:xfrm>
            <a:off x="8167306" y="1986216"/>
            <a:ext cx="3147759" cy="1062227"/>
          </a:xfrm>
          <a:custGeom>
            <a:avLst/>
            <a:gdLst>
              <a:gd name="connsiteX0" fmla="*/ 1846517 w 3147759"/>
              <a:gd name="connsiteY0" fmla="*/ 0 h 1062227"/>
              <a:gd name="connsiteX1" fmla="*/ 0 w 3147759"/>
              <a:gd name="connsiteY1" fmla="*/ 0 h 1062227"/>
              <a:gd name="connsiteX2" fmla="*/ 1301242 w 3147759"/>
              <a:gd name="connsiteY2" fmla="*/ 1062228 h 1062227"/>
              <a:gd name="connsiteX3" fmla="*/ 3147759 w 3147759"/>
              <a:gd name="connsiteY3" fmla="*/ 1062228 h 1062227"/>
              <a:gd name="connsiteX4" fmla="*/ 1846517 w 3147759"/>
              <a:gd name="connsiteY4" fmla="*/ 0 h 10622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7759" h="1062227">
                <a:moveTo>
                  <a:pt x="1846517" y="0"/>
                </a:moveTo>
                <a:lnTo>
                  <a:pt x="0" y="0"/>
                </a:lnTo>
                <a:cubicBezTo>
                  <a:pt x="123063" y="606044"/>
                  <a:pt x="658876" y="1062228"/>
                  <a:pt x="1301242" y="1062228"/>
                </a:cubicBezTo>
                <a:lnTo>
                  <a:pt x="3147759" y="1062228"/>
                </a:lnTo>
                <a:cubicBezTo>
                  <a:pt x="3024696" y="456184"/>
                  <a:pt x="2488883" y="0"/>
                  <a:pt x="1846517" y="0"/>
                </a:cubicBezTo>
                <a:close/>
              </a:path>
            </a:pathLst>
          </a:custGeom>
          <a:solidFill>
            <a:schemeClr val="accent3">
              <a:lumMod val="75000"/>
              <a:alpha val="30106"/>
            </a:schemeClr>
          </a:solidFill>
          <a:ln w="6350" cap="flat">
            <a:noFill/>
            <a:prstDash val="solid"/>
            <a:miter/>
          </a:ln>
        </p:spPr>
        <p:txBody>
          <a:bodyPr rtlCol="0" anchor="ctr"/>
          <a:lstStyle/>
          <a:p>
            <a:endParaRPr lang="en-US"/>
          </a:p>
        </p:txBody>
      </p:sp>
      <p:pic>
        <p:nvPicPr>
          <p:cNvPr id="26" name="Graphic 25">
            <a:extLst>
              <a:ext uri="{FF2B5EF4-FFF2-40B4-BE49-F238E27FC236}">
                <a16:creationId xmlns:a16="http://schemas.microsoft.com/office/drawing/2014/main" id="{06DE7285-C88A-BC44-A5BA-D7B587718EA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73349" y="6437341"/>
            <a:ext cx="2943037" cy="199528"/>
          </a:xfrm>
          <a:prstGeom prst="rect">
            <a:avLst/>
          </a:prstGeom>
        </p:spPr>
      </p:pic>
      <p:sp>
        <p:nvSpPr>
          <p:cNvPr id="10" name="Title 1">
            <a:extLst>
              <a:ext uri="{FF2B5EF4-FFF2-40B4-BE49-F238E27FC236}">
                <a16:creationId xmlns:a16="http://schemas.microsoft.com/office/drawing/2014/main" id="{2DE4D703-ACAA-C942-9EFA-C0DD4B4BA331}"/>
              </a:ext>
            </a:extLst>
          </p:cNvPr>
          <p:cNvSpPr>
            <a:spLocks noGrp="1"/>
          </p:cNvSpPr>
          <p:nvPr>
            <p:ph type="title"/>
          </p:nvPr>
        </p:nvSpPr>
        <p:spPr>
          <a:xfrm>
            <a:off x="758517" y="3877094"/>
            <a:ext cx="8687017" cy="1390308"/>
          </a:xfrm>
          <a:prstGeom prst="rect">
            <a:avLst/>
          </a:prstGeom>
        </p:spPr>
        <p:txBody>
          <a:bodyPr lIns="91440" anchor="b"/>
          <a:lstStyle>
            <a:lvl1pPr>
              <a:defRPr sz="4400" kern="0" spc="-50" baseline="0">
                <a:solidFill>
                  <a:schemeClr val="tx1"/>
                </a:solidFill>
              </a:defRPr>
            </a:lvl1pPr>
          </a:lstStyle>
          <a:p>
            <a:r>
              <a:rPr lang="en-US"/>
              <a:t>Click to edit Master title style</a:t>
            </a:r>
          </a:p>
        </p:txBody>
      </p:sp>
      <p:sp>
        <p:nvSpPr>
          <p:cNvPr id="11" name="Text Placeholder 2">
            <a:extLst>
              <a:ext uri="{FF2B5EF4-FFF2-40B4-BE49-F238E27FC236}">
                <a16:creationId xmlns:a16="http://schemas.microsoft.com/office/drawing/2014/main" id="{4FEA02FA-4E74-31BC-BBE3-8718BAF56B40}"/>
              </a:ext>
            </a:extLst>
          </p:cNvPr>
          <p:cNvSpPr>
            <a:spLocks noGrp="1"/>
          </p:cNvSpPr>
          <p:nvPr>
            <p:ph type="body" idx="1"/>
          </p:nvPr>
        </p:nvSpPr>
        <p:spPr>
          <a:xfrm>
            <a:off x="791028" y="5408691"/>
            <a:ext cx="7584953" cy="807646"/>
          </a:xfrm>
          <a:prstGeom prst="rect">
            <a:avLst/>
          </a:prstGeom>
        </p:spPr>
        <p:txBody>
          <a:bodyPr lIns="91440"/>
          <a:lstStyle>
            <a:lvl1pPr marL="0" indent="0">
              <a:buNone/>
              <a:defRPr sz="2000" kern="0" spc="-1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 name="Round Single Corner of Rectangle 1">
            <a:extLst>
              <a:ext uri="{FF2B5EF4-FFF2-40B4-BE49-F238E27FC236}">
                <a16:creationId xmlns:a16="http://schemas.microsoft.com/office/drawing/2014/main" id="{83C53CB1-476C-02F1-19AC-7F5597C8F3A9}"/>
              </a:ext>
            </a:extLst>
          </p:cNvPr>
          <p:cNvSpPr/>
          <p:nvPr userDrawn="1"/>
        </p:nvSpPr>
        <p:spPr>
          <a:xfrm flipV="1">
            <a:off x="1" y="1984683"/>
            <a:ext cx="2070100" cy="1634815"/>
          </a:xfrm>
          <a:prstGeom prst="round1Rect">
            <a:avLst>
              <a:gd name="adj"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2C74226F-08E8-88A8-9FA9-9972108C3503}"/>
              </a:ext>
            </a:extLst>
          </p:cNvPr>
          <p:cNvSpPr/>
          <p:nvPr userDrawn="1"/>
        </p:nvSpPr>
        <p:spPr>
          <a:xfrm>
            <a:off x="1" y="0"/>
            <a:ext cx="2070100" cy="1985319"/>
          </a:xfrm>
          <a:prstGeom prst="rect">
            <a:avLst/>
          </a:prstGeom>
          <a:gradFill>
            <a:gsLst>
              <a:gs pos="0">
                <a:schemeClr val="tx1">
                  <a:alpha val="0"/>
                </a:schemeClr>
              </a:gs>
              <a:gs pos="99000">
                <a:schemeClr val="tx1">
                  <a:alpha val="29941"/>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34220B19-79FC-3EBB-8D67-E2066A3F8DDD}"/>
              </a:ext>
            </a:extLst>
          </p:cNvPr>
          <p:cNvSpPr/>
          <p:nvPr userDrawn="1"/>
        </p:nvSpPr>
        <p:spPr>
          <a:xfrm rot="10800000">
            <a:off x="-1" y="1985319"/>
            <a:ext cx="436606" cy="3295134"/>
          </a:xfrm>
          <a:prstGeom prst="rect">
            <a:avLst/>
          </a:prstGeom>
          <a:gradFill>
            <a:gsLst>
              <a:gs pos="0">
                <a:schemeClr val="bg1">
                  <a:alpha val="0"/>
                </a:schemeClr>
              </a:gs>
              <a:gs pos="99000">
                <a:schemeClr val="bg1">
                  <a:alpha val="8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309808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15_Title Only_subtitle">
    <p:spTree>
      <p:nvGrpSpPr>
        <p:cNvPr id="1" name=""/>
        <p:cNvGrpSpPr/>
        <p:nvPr/>
      </p:nvGrpSpPr>
      <p:grpSpPr>
        <a:xfrm>
          <a:off x="0" y="0"/>
          <a:ext cx="0" cy="0"/>
          <a:chOff x="0" y="0"/>
          <a:chExt cx="0" cy="0"/>
        </a:xfrm>
      </p:grpSpPr>
      <p:sp>
        <p:nvSpPr>
          <p:cNvPr id="2" name="Round Single Corner of Rectangle 1">
            <a:extLst>
              <a:ext uri="{FF2B5EF4-FFF2-40B4-BE49-F238E27FC236}">
                <a16:creationId xmlns:a16="http://schemas.microsoft.com/office/drawing/2014/main" id="{A4035A8D-3AB7-7F40-A751-6FB2B4DEDF9A}"/>
              </a:ext>
            </a:extLst>
          </p:cNvPr>
          <p:cNvSpPr/>
          <p:nvPr userDrawn="1"/>
        </p:nvSpPr>
        <p:spPr>
          <a:xfrm rot="5400000">
            <a:off x="-1414" y="-1"/>
            <a:ext cx="1078991" cy="1078991"/>
          </a:xfrm>
          <a:prstGeom prst="round1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AE67C004-B424-AE42-A574-D6412A04A60B}"/>
              </a:ext>
            </a:extLst>
          </p:cNvPr>
          <p:cNvSpPr>
            <a:spLocks noGrp="1"/>
          </p:cNvSpPr>
          <p:nvPr>
            <p:ph type="title" hasCustomPrompt="1"/>
          </p:nvPr>
        </p:nvSpPr>
        <p:spPr>
          <a:xfrm>
            <a:off x="1189227" y="176071"/>
            <a:ext cx="10837164" cy="726454"/>
          </a:xfrm>
          <a:prstGeom prst="rect">
            <a:avLst/>
          </a:prstGeom>
        </p:spPr>
        <p:txBody>
          <a:bodyPr anchor="ctr" anchorCtr="0">
            <a:noAutofit/>
          </a:bodyPr>
          <a:lstStyle>
            <a:lvl1pPr>
              <a:defRPr sz="3400" b="1" kern="0" spc="-50" baseline="0">
                <a:solidFill>
                  <a:srgbClr val="000000"/>
                </a:solidFill>
                <a:latin typeface="+mj-lt"/>
                <a:ea typeface="Inter" panose="020B0502030000000004" pitchFamily="34" charset="0"/>
              </a:defRPr>
            </a:lvl1pPr>
          </a:lstStyle>
          <a:p>
            <a:r>
              <a:rPr lang="en-US"/>
              <a:t>Slide Title</a:t>
            </a:r>
          </a:p>
        </p:txBody>
      </p:sp>
      <p:sp>
        <p:nvSpPr>
          <p:cNvPr id="5" name="Text Placeholder 3">
            <a:extLst>
              <a:ext uri="{FF2B5EF4-FFF2-40B4-BE49-F238E27FC236}">
                <a16:creationId xmlns:a16="http://schemas.microsoft.com/office/drawing/2014/main" id="{0ACD1723-A3BC-E04D-BD8A-0A2217338D00}"/>
              </a:ext>
            </a:extLst>
          </p:cNvPr>
          <p:cNvSpPr>
            <a:spLocks noGrp="1"/>
          </p:cNvSpPr>
          <p:nvPr>
            <p:ph type="body" sz="quarter" idx="15"/>
          </p:nvPr>
        </p:nvSpPr>
        <p:spPr>
          <a:xfrm>
            <a:off x="1186766" y="804705"/>
            <a:ext cx="10841038" cy="413335"/>
          </a:xfrm>
          <a:prstGeom prst="rect">
            <a:avLst/>
          </a:prstGeom>
        </p:spPr>
        <p:txBody>
          <a:bodyPr anchor="t"/>
          <a:lstStyle>
            <a:lvl1pPr marL="0" indent="0">
              <a:buNone/>
              <a:defRPr sz="2000" kern="0" spc="-30" baseline="0">
                <a:solidFill>
                  <a:schemeClr val="tx1">
                    <a:lumMod val="50000"/>
                    <a:lumOff val="50000"/>
                  </a:schemeClr>
                </a:solidFill>
                <a:latin typeface="+mn-lt"/>
                <a:ea typeface="Inter" panose="020B0502030000000004" pitchFamily="34" charset="0"/>
              </a:defRPr>
            </a:lvl1pPr>
            <a:lvl2pPr marL="457200" indent="0">
              <a:buFont typeface="Arial" panose="020B0604020202020204" pitchFamily="34" charset="0"/>
              <a:buNone/>
              <a:defRPr>
                <a:solidFill>
                  <a:schemeClr val="accent6"/>
                </a:solidFill>
              </a:defRPr>
            </a:lvl2pPr>
          </a:lstStyle>
          <a:p>
            <a:pPr lvl="0"/>
            <a:r>
              <a:rPr lang="en-US"/>
              <a:t>Edit Master text styles</a:t>
            </a:r>
          </a:p>
        </p:txBody>
      </p:sp>
    </p:spTree>
    <p:extLst>
      <p:ext uri="{BB962C8B-B14F-4D97-AF65-F5344CB8AC3E}">
        <p14:creationId xmlns:p14="http://schemas.microsoft.com/office/powerpoint/2010/main" val="26380708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4104">
          <p15:clr>
            <a:srgbClr val="FBAE40"/>
          </p15:clr>
        </p15:guide>
        <p15:guide id="4" orient="horz" pos="677">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16_Title Only_subtitle">
    <p:spTree>
      <p:nvGrpSpPr>
        <p:cNvPr id="1" name=""/>
        <p:cNvGrpSpPr/>
        <p:nvPr/>
      </p:nvGrpSpPr>
      <p:grpSpPr>
        <a:xfrm>
          <a:off x="0" y="0"/>
          <a:ext cx="0" cy="0"/>
          <a:chOff x="0" y="0"/>
          <a:chExt cx="0" cy="0"/>
        </a:xfrm>
      </p:grpSpPr>
      <p:sp>
        <p:nvSpPr>
          <p:cNvPr id="2" name="Round Single Corner of Rectangle 1">
            <a:extLst>
              <a:ext uri="{FF2B5EF4-FFF2-40B4-BE49-F238E27FC236}">
                <a16:creationId xmlns:a16="http://schemas.microsoft.com/office/drawing/2014/main" id="{A4035A8D-3AB7-7F40-A751-6FB2B4DEDF9A}"/>
              </a:ext>
            </a:extLst>
          </p:cNvPr>
          <p:cNvSpPr/>
          <p:nvPr userDrawn="1"/>
        </p:nvSpPr>
        <p:spPr>
          <a:xfrm rot="5400000">
            <a:off x="-1414" y="-1"/>
            <a:ext cx="1078991" cy="1078991"/>
          </a:xfrm>
          <a:prstGeom prst="round1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AE67C004-B424-AE42-A574-D6412A04A60B}"/>
              </a:ext>
            </a:extLst>
          </p:cNvPr>
          <p:cNvSpPr>
            <a:spLocks noGrp="1"/>
          </p:cNvSpPr>
          <p:nvPr>
            <p:ph type="title" hasCustomPrompt="1"/>
          </p:nvPr>
        </p:nvSpPr>
        <p:spPr>
          <a:xfrm>
            <a:off x="1189227" y="176071"/>
            <a:ext cx="10837164" cy="726454"/>
          </a:xfrm>
          <a:prstGeom prst="rect">
            <a:avLst/>
          </a:prstGeom>
        </p:spPr>
        <p:txBody>
          <a:bodyPr anchor="ctr" anchorCtr="0">
            <a:noAutofit/>
          </a:bodyPr>
          <a:lstStyle>
            <a:lvl1pPr>
              <a:defRPr sz="3400" b="1" kern="0" spc="-50" baseline="0">
                <a:solidFill>
                  <a:srgbClr val="000000"/>
                </a:solidFill>
                <a:latin typeface="+mj-lt"/>
                <a:ea typeface="Inter" panose="020B0502030000000004" pitchFamily="34" charset="0"/>
              </a:defRPr>
            </a:lvl1pPr>
          </a:lstStyle>
          <a:p>
            <a:r>
              <a:rPr lang="en-US"/>
              <a:t>Slide Title</a:t>
            </a:r>
          </a:p>
        </p:txBody>
      </p:sp>
    </p:spTree>
    <p:extLst>
      <p:ext uri="{BB962C8B-B14F-4D97-AF65-F5344CB8AC3E}">
        <p14:creationId xmlns:p14="http://schemas.microsoft.com/office/powerpoint/2010/main" val="2544797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4104">
          <p15:clr>
            <a:srgbClr val="FBAE40"/>
          </p15:clr>
        </p15:guide>
        <p15:guide id="4" orient="horz" pos="677">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abl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8" name="Table Placeholder 7">
            <a:extLst>
              <a:ext uri="{FF2B5EF4-FFF2-40B4-BE49-F238E27FC236}">
                <a16:creationId xmlns:a16="http://schemas.microsoft.com/office/drawing/2014/main" id="{C3975522-461E-4D79-B5B9-BF9471B54688}"/>
              </a:ext>
            </a:extLst>
          </p:cNvPr>
          <p:cNvSpPr>
            <a:spLocks noGrp="1"/>
          </p:cNvSpPr>
          <p:nvPr>
            <p:ph type="tbl" sz="quarter" idx="14"/>
          </p:nvPr>
        </p:nvSpPr>
        <p:spPr>
          <a:xfrm>
            <a:off x="838200" y="2111381"/>
            <a:ext cx="10515600" cy="3744913"/>
          </a:xfrm>
        </p:spPr>
        <p:txBody>
          <a:bodyPr/>
          <a:lstStyle/>
          <a:p>
            <a:endParaRPr lang="en-US" dirty="0"/>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3370680036"/>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AEE644D4-F9A4-4237-BD5C-4B97ABA9337E}"/>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5581650" cy="6858000"/>
          </a:xfrm>
          <a:prstGeom prst="rect">
            <a:avLst/>
          </a:prstGeom>
        </p:spPr>
      </p:pic>
      <p:sp>
        <p:nvSpPr>
          <p:cNvPr id="2" name="Title 1">
            <a:extLst>
              <a:ext uri="{FF2B5EF4-FFF2-40B4-BE49-F238E27FC236}">
                <a16:creationId xmlns:a16="http://schemas.microsoft.com/office/drawing/2014/main" id="{C2FF67A8-55FA-435D-A18C-96D63D22B53E}"/>
              </a:ext>
            </a:extLst>
          </p:cNvPr>
          <p:cNvSpPr>
            <a:spLocks noGrp="1"/>
          </p:cNvSpPr>
          <p:nvPr>
            <p:ph type="title" hasCustomPrompt="1"/>
          </p:nvPr>
        </p:nvSpPr>
        <p:spPr>
          <a:xfrm>
            <a:off x="4657724" y="2809875"/>
            <a:ext cx="6696075" cy="1909763"/>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10" name="Subtitle 2">
            <a:extLst>
              <a:ext uri="{FF2B5EF4-FFF2-40B4-BE49-F238E27FC236}">
                <a16:creationId xmlns:a16="http://schemas.microsoft.com/office/drawing/2014/main" id="{104828DA-5EC5-4A00-9A7B-CD9668EF24D1}"/>
              </a:ext>
            </a:extLst>
          </p:cNvPr>
          <p:cNvSpPr>
            <a:spLocks noGrp="1"/>
          </p:cNvSpPr>
          <p:nvPr>
            <p:ph type="subTitle" idx="1"/>
          </p:nvPr>
        </p:nvSpPr>
        <p:spPr>
          <a:xfrm>
            <a:off x="4657725" y="5028803"/>
            <a:ext cx="6696074" cy="365125"/>
          </a:xfrm>
        </p:spPr>
        <p:txBody>
          <a:bodyPr anchor="b">
            <a:normAutofit/>
          </a:bodyPr>
          <a:lstStyle>
            <a:lvl1pPr marL="0" indent="0" algn="l">
              <a:buNone/>
              <a:defRPr sz="1600">
                <a:solidFill>
                  <a:schemeClr val="bg2">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3" name="Date Placeholder 2">
            <a:extLst>
              <a:ext uri="{FF2B5EF4-FFF2-40B4-BE49-F238E27FC236}">
                <a16:creationId xmlns:a16="http://schemas.microsoft.com/office/drawing/2014/main" id="{D9303E9A-96BC-4283-A6E1-5948AEB119F4}"/>
              </a:ext>
            </a:extLst>
          </p:cNvPr>
          <p:cNvSpPr>
            <a:spLocks noGrp="1"/>
          </p:cNvSpPr>
          <p:nvPr>
            <p:ph type="dt" sz="half" idx="10"/>
          </p:nvPr>
        </p:nvSpPr>
        <p:spPr>
          <a:xfrm>
            <a:off x="4676774" y="6356350"/>
            <a:ext cx="1695450" cy="365125"/>
          </a:xfrm>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45A19C49-052B-4D3E-B227-1D787463CE96}"/>
              </a:ext>
            </a:extLst>
          </p:cNvPr>
          <p:cNvSpPr>
            <a:spLocks noGrp="1"/>
          </p:cNvSpPr>
          <p:nvPr>
            <p:ph type="ftr" sz="quarter" idx="11"/>
          </p:nvPr>
        </p:nvSpPr>
        <p:spPr>
          <a:xfrm>
            <a:off x="6743699" y="6356350"/>
            <a:ext cx="2543175" cy="365125"/>
          </a:xfrm>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4E5E724A-95F0-41B6-A77E-EDD067272C27}"/>
              </a:ext>
            </a:extLst>
          </p:cNvPr>
          <p:cNvSpPr>
            <a:spLocks noGrp="1"/>
          </p:cNvSpPr>
          <p:nvPr>
            <p:ph type="sldNum" sz="quarter" idx="12"/>
          </p:nvPr>
        </p:nvSpPr>
        <p:spPr>
          <a:xfrm>
            <a:off x="9658350" y="6356350"/>
            <a:ext cx="1695450" cy="365125"/>
          </a:xfrm>
        </p:spPr>
        <p:txBody>
          <a:bodyPr/>
          <a:lstStyle>
            <a:lvl1pPr>
              <a:defRPr sz="900"/>
            </a:lvl1pPr>
          </a:lstStyle>
          <a:p>
            <a:fld id="{A49DFD55-3C28-40EF-9E31-A92D2E4017FF}" type="slidenum">
              <a:rPr lang="en-US" smtClean="0"/>
              <a:pPr/>
              <a:t>‹#›</a:t>
            </a:fld>
            <a:endParaRPr lang="en-US" dirty="0"/>
          </a:p>
        </p:txBody>
      </p:sp>
      <p:cxnSp>
        <p:nvCxnSpPr>
          <p:cNvPr id="9" name="Straight Connector 8">
            <a:extLst>
              <a:ext uri="{FF2B5EF4-FFF2-40B4-BE49-F238E27FC236}">
                <a16:creationId xmlns:a16="http://schemas.microsoft.com/office/drawing/2014/main" id="{BDAC7E4E-FE06-4E90-8107-6B543E5515ED}"/>
              </a:ext>
              <a:ext uri="{C183D7F6-B498-43B3-948B-1728B52AA6E4}">
                <adec:decorative xmlns:adec="http://schemas.microsoft.com/office/drawing/2017/decorative" val="1"/>
              </a:ext>
            </a:extLst>
          </p:cNvPr>
          <p:cNvCxnSpPr/>
          <p:nvPr userDrawn="1"/>
        </p:nvCxnSpPr>
        <p:spPr>
          <a:xfrm flipV="1">
            <a:off x="2209800" y="0"/>
            <a:ext cx="243840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30656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Slide 4 Peopl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487181" y="2886074"/>
            <a:ext cx="1845511" cy="1845511"/>
          </a:xfrm>
          <a:solidFill>
            <a:schemeClr val="bg1">
              <a:lumMod val="95000"/>
            </a:schemeClr>
          </a:solidFill>
        </p:spPr>
        <p:txBody>
          <a:bodyPr/>
          <a:lstStyle/>
          <a:p>
            <a:endParaRPr lang="en-US" dirty="0"/>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228568" y="5084524"/>
            <a:ext cx="2317707"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487181" y="5464114"/>
            <a:ext cx="1845511"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3836914" y="2886074"/>
            <a:ext cx="1845511" cy="1845511"/>
          </a:xfrm>
          <a:solidFill>
            <a:schemeClr val="bg1">
              <a:lumMod val="95000"/>
            </a:schemeClr>
          </a:solidFill>
        </p:spPr>
        <p:txBody>
          <a:bodyPr/>
          <a:lstStyle/>
          <a:p>
            <a:endParaRPr lang="en-US" dirty="0"/>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578300" y="5084524"/>
            <a:ext cx="2330816"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836913" y="5478796"/>
            <a:ext cx="1855949"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8" name="Picture Placeholder 10">
            <a:extLst>
              <a:ext uri="{FF2B5EF4-FFF2-40B4-BE49-F238E27FC236}">
                <a16:creationId xmlns:a16="http://schemas.microsoft.com/office/drawing/2014/main" id="{4EBC7D6F-397D-4C5A-AA62-F683F88531A2}"/>
              </a:ext>
            </a:extLst>
          </p:cNvPr>
          <p:cNvSpPr>
            <a:spLocks noGrp="1"/>
          </p:cNvSpPr>
          <p:nvPr>
            <p:ph type="pic" sz="quarter" idx="16"/>
          </p:nvPr>
        </p:nvSpPr>
        <p:spPr>
          <a:xfrm>
            <a:off x="6327578" y="2886074"/>
            <a:ext cx="1845511" cy="1845511"/>
          </a:xfrm>
          <a:solidFill>
            <a:schemeClr val="bg1">
              <a:lumMod val="95000"/>
            </a:schemeClr>
          </a:solidFill>
        </p:spPr>
        <p:txBody>
          <a:bodyPr/>
          <a:lstStyle/>
          <a:p>
            <a:pPr lvl="1"/>
            <a:endParaRPr lang="en-US" dirty="0"/>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068964" y="5084524"/>
            <a:ext cx="2317707"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327577" y="5478796"/>
            <a:ext cx="1845511"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8747458" y="2886074"/>
            <a:ext cx="1845511" cy="1845511"/>
          </a:xfrm>
          <a:solidFill>
            <a:schemeClr val="bg1">
              <a:lumMod val="95000"/>
            </a:schemeClr>
          </a:solidFill>
        </p:spPr>
        <p:txBody>
          <a:bodyPr/>
          <a:lstStyle/>
          <a:p>
            <a:endParaRPr lang="en-US" dirty="0"/>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488845" y="5084524"/>
            <a:ext cx="2317706"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747458" y="5464114"/>
            <a:ext cx="1845510"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grpSp>
        <p:nvGrpSpPr>
          <p:cNvPr id="4" name="Group 3">
            <a:extLst>
              <a:ext uri="{FF2B5EF4-FFF2-40B4-BE49-F238E27FC236}">
                <a16:creationId xmlns:a16="http://schemas.microsoft.com/office/drawing/2014/main" id="{73C911F2-9041-416A-B83C-F23B354E063B}"/>
              </a:ext>
              <a:ext uri="{C183D7F6-B498-43B3-948B-1728B52AA6E4}">
                <adec:decorative xmlns:adec="http://schemas.microsoft.com/office/drawing/2017/decorative" val="1"/>
              </a:ext>
            </a:extLst>
          </p:cNvPr>
          <p:cNvGrpSpPr/>
          <p:nvPr userDrawn="1"/>
        </p:nvGrpSpPr>
        <p:grpSpPr>
          <a:xfrm>
            <a:off x="7334250" y="0"/>
            <a:ext cx="4857750" cy="1724025"/>
            <a:chOff x="7334250" y="0"/>
            <a:chExt cx="4857750" cy="1724025"/>
          </a:xfrm>
        </p:grpSpPr>
        <p:cxnSp>
          <p:nvCxnSpPr>
            <p:cNvPr id="10" name="Straight Connector 9">
              <a:extLst>
                <a:ext uri="{FF2B5EF4-FFF2-40B4-BE49-F238E27FC236}">
                  <a16:creationId xmlns:a16="http://schemas.microsoft.com/office/drawing/2014/main" id="{4E4B72DA-52CB-4D39-A342-8857B4D959B2}"/>
                </a:ext>
              </a:extLst>
            </p:cNvPr>
            <p:cNvCxnSpPr/>
            <p:nvPr userDrawn="1"/>
          </p:nvCxnSpPr>
          <p:spPr>
            <a:xfrm flipH="1" flipV="1">
              <a:off x="7334250" y="0"/>
              <a:ext cx="485775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1D9BCDA-DFB7-41A4-A7C7-CEE86CEDCBE5}"/>
                </a:ext>
              </a:extLst>
            </p:cNvPr>
            <p:cNvCxnSpPr>
              <a:cxnSpLocks/>
            </p:cNvCxnSpPr>
            <p:nvPr userDrawn="1"/>
          </p:nvCxnSpPr>
          <p:spPr>
            <a:xfrm>
              <a:off x="11487150" y="0"/>
              <a:ext cx="704850" cy="17240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51227852"/>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Slide 8 People">
    <p:bg>
      <p:bgPr>
        <a:solidFill>
          <a:schemeClr val="bg1"/>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187AAB93-862D-455E-9E73-3D0DAEFDEDB4}"/>
              </a:ext>
              <a:ext uri="{C183D7F6-B498-43B3-948B-1728B52AA6E4}">
                <adec:decorative xmlns:adec="http://schemas.microsoft.com/office/drawing/2017/decorative" val="1"/>
              </a:ext>
            </a:extLst>
          </p:cNvPr>
          <p:cNvGrpSpPr/>
          <p:nvPr userDrawn="1"/>
        </p:nvGrpSpPr>
        <p:grpSpPr>
          <a:xfrm>
            <a:off x="0" y="473953"/>
            <a:ext cx="12192000" cy="5621336"/>
            <a:chOff x="0" y="473953"/>
            <a:chExt cx="12192000" cy="5621336"/>
          </a:xfrm>
        </p:grpSpPr>
        <p:pic>
          <p:nvPicPr>
            <p:cNvPr id="13" name="Graphic 12">
              <a:extLst>
                <a:ext uri="{FF2B5EF4-FFF2-40B4-BE49-F238E27FC236}">
                  <a16:creationId xmlns:a16="http://schemas.microsoft.com/office/drawing/2014/main" id="{B0DFD584-E5CF-41EF-B51E-679CE22DDF9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473953"/>
              <a:ext cx="2057400" cy="1647825"/>
            </a:xfrm>
            <a:prstGeom prst="rect">
              <a:avLst/>
            </a:prstGeom>
          </p:spPr>
        </p:pic>
        <p:pic>
          <p:nvPicPr>
            <p:cNvPr id="14" name="Graphic 13">
              <a:extLst>
                <a:ext uri="{FF2B5EF4-FFF2-40B4-BE49-F238E27FC236}">
                  <a16:creationId xmlns:a16="http://schemas.microsoft.com/office/drawing/2014/main" id="{E5C02DDF-25A6-42C7-9525-F279CE2095C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049000" y="5180889"/>
              <a:ext cx="1143000" cy="914400"/>
            </a:xfrm>
            <a:prstGeom prst="rect">
              <a:avLst/>
            </a:prstGeom>
          </p:spPr>
        </p:pic>
      </p:grpSp>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877176" y="2428875"/>
            <a:ext cx="1066800" cy="1066800"/>
          </a:xfrm>
          <a:solidFill>
            <a:schemeClr val="tx1"/>
          </a:solidFill>
        </p:spPr>
        <p:txBody>
          <a:bodyPr>
            <a:normAutofit/>
          </a:bodyPr>
          <a:lstStyle>
            <a:lvl1pPr marL="0" indent="0" algn="l">
              <a:lnSpc>
                <a:spcPct val="100000"/>
              </a:lnSpc>
              <a:buFont typeface="Arial" panose="020B0604020202020204" pitchFamily="34" charset="0"/>
              <a:buNone/>
              <a:defRPr sz="900">
                <a:solidFill>
                  <a:sysClr val="windowText" lastClr="000000"/>
                </a:solidFill>
              </a:defRPr>
            </a:lvl1pPr>
          </a:lstStyle>
          <a:p>
            <a:endParaRPr lang="en-US" dirty="0"/>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500168"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500168" y="3809747"/>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4226270"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endParaRPr lang="en-US" dirty="0"/>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849262"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849262" y="3809747"/>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32" name="Picture Placeholder 10">
            <a:extLst>
              <a:ext uri="{FF2B5EF4-FFF2-40B4-BE49-F238E27FC236}">
                <a16:creationId xmlns:a16="http://schemas.microsoft.com/office/drawing/2014/main" id="{1938DB4D-239F-4E8E-8802-0470B0131189}"/>
              </a:ext>
            </a:extLst>
          </p:cNvPr>
          <p:cNvSpPr>
            <a:spLocks noGrp="1"/>
          </p:cNvSpPr>
          <p:nvPr>
            <p:ph type="pic" sz="quarter" idx="37"/>
          </p:nvPr>
        </p:nvSpPr>
        <p:spPr>
          <a:xfrm>
            <a:off x="6655584"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endParaRPr lang="en-US" dirty="0"/>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198355" y="3654378"/>
            <a:ext cx="2105135"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095999" y="3809747"/>
            <a:ext cx="2299855"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9136814"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endParaRPr lang="en-US" dirty="0"/>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759806"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744480" y="3809747"/>
            <a:ext cx="1844126"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5" name="Picture Placeholder 10">
            <a:extLst>
              <a:ext uri="{FF2B5EF4-FFF2-40B4-BE49-F238E27FC236}">
                <a16:creationId xmlns:a16="http://schemas.microsoft.com/office/drawing/2014/main" id="{1EBAEB1D-A7F9-4F90-B642-4277D3802BAB}"/>
              </a:ext>
            </a:extLst>
          </p:cNvPr>
          <p:cNvSpPr>
            <a:spLocks noGrp="1"/>
          </p:cNvSpPr>
          <p:nvPr>
            <p:ph type="pic" sz="quarter" idx="26"/>
          </p:nvPr>
        </p:nvSpPr>
        <p:spPr>
          <a:xfrm>
            <a:off x="1877176"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endParaRPr lang="en-US" dirty="0"/>
          </a:p>
        </p:txBody>
      </p:sp>
      <p:sp>
        <p:nvSpPr>
          <p:cNvPr id="54" name="Text Placeholder 2">
            <a:extLst>
              <a:ext uri="{FF2B5EF4-FFF2-40B4-BE49-F238E27FC236}">
                <a16:creationId xmlns:a16="http://schemas.microsoft.com/office/drawing/2014/main" id="{22930C5B-603C-494E-A467-8B394D01D406}"/>
              </a:ext>
            </a:extLst>
          </p:cNvPr>
          <p:cNvSpPr>
            <a:spLocks noGrp="1"/>
          </p:cNvSpPr>
          <p:nvPr>
            <p:ph type="body" idx="25" hasCustomPrompt="1"/>
          </p:nvPr>
        </p:nvSpPr>
        <p:spPr>
          <a:xfrm>
            <a:off x="1500168"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2" name="Text Placeholder 2">
            <a:extLst>
              <a:ext uri="{FF2B5EF4-FFF2-40B4-BE49-F238E27FC236}">
                <a16:creationId xmlns:a16="http://schemas.microsoft.com/office/drawing/2014/main" id="{540C455F-A23B-493F-B95E-AB485D91DA6A}"/>
              </a:ext>
            </a:extLst>
          </p:cNvPr>
          <p:cNvSpPr>
            <a:spLocks noGrp="1"/>
          </p:cNvSpPr>
          <p:nvPr>
            <p:ph type="body" idx="33" hasCustomPrompt="1"/>
          </p:nvPr>
        </p:nvSpPr>
        <p:spPr>
          <a:xfrm>
            <a:off x="1500168" y="5668583"/>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6" name="Picture Placeholder 10">
            <a:extLst>
              <a:ext uri="{FF2B5EF4-FFF2-40B4-BE49-F238E27FC236}">
                <a16:creationId xmlns:a16="http://schemas.microsoft.com/office/drawing/2014/main" id="{9461A69E-14C8-4325-89AF-D4257C1C05BA}"/>
              </a:ext>
            </a:extLst>
          </p:cNvPr>
          <p:cNvSpPr>
            <a:spLocks noGrp="1"/>
          </p:cNvSpPr>
          <p:nvPr>
            <p:ph type="pic" sz="quarter" idx="27"/>
          </p:nvPr>
        </p:nvSpPr>
        <p:spPr>
          <a:xfrm>
            <a:off x="4226270"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endParaRPr lang="en-US" dirty="0"/>
          </a:p>
        </p:txBody>
      </p:sp>
      <p:sp>
        <p:nvSpPr>
          <p:cNvPr id="59" name="Text Placeholder 2">
            <a:extLst>
              <a:ext uri="{FF2B5EF4-FFF2-40B4-BE49-F238E27FC236}">
                <a16:creationId xmlns:a16="http://schemas.microsoft.com/office/drawing/2014/main" id="{6D1C374C-DAF7-40EF-B279-4EC7A2AFE6A2}"/>
              </a:ext>
            </a:extLst>
          </p:cNvPr>
          <p:cNvSpPr>
            <a:spLocks noGrp="1"/>
          </p:cNvSpPr>
          <p:nvPr>
            <p:ph type="body" idx="30" hasCustomPrompt="1"/>
          </p:nvPr>
        </p:nvSpPr>
        <p:spPr>
          <a:xfrm>
            <a:off x="3849262"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3" name="Text Placeholder 2">
            <a:extLst>
              <a:ext uri="{FF2B5EF4-FFF2-40B4-BE49-F238E27FC236}">
                <a16:creationId xmlns:a16="http://schemas.microsoft.com/office/drawing/2014/main" id="{421FF438-E4E8-4643-BCB3-4A1C12429042}"/>
              </a:ext>
            </a:extLst>
          </p:cNvPr>
          <p:cNvSpPr>
            <a:spLocks noGrp="1"/>
          </p:cNvSpPr>
          <p:nvPr>
            <p:ph type="body" idx="34" hasCustomPrompt="1"/>
          </p:nvPr>
        </p:nvSpPr>
        <p:spPr>
          <a:xfrm>
            <a:off x="3849262" y="5668583"/>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33" name="Picture Placeholder 10">
            <a:extLst>
              <a:ext uri="{FF2B5EF4-FFF2-40B4-BE49-F238E27FC236}">
                <a16:creationId xmlns:a16="http://schemas.microsoft.com/office/drawing/2014/main" id="{E029C5CA-EDDA-4BF9-9051-8B09E98EE1E2}"/>
              </a:ext>
            </a:extLst>
          </p:cNvPr>
          <p:cNvSpPr>
            <a:spLocks noGrp="1"/>
          </p:cNvSpPr>
          <p:nvPr>
            <p:ph type="pic" sz="quarter" idx="38"/>
          </p:nvPr>
        </p:nvSpPr>
        <p:spPr>
          <a:xfrm>
            <a:off x="6655584"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endParaRPr lang="en-US" dirty="0"/>
          </a:p>
        </p:txBody>
      </p:sp>
      <p:sp>
        <p:nvSpPr>
          <p:cNvPr id="60" name="Text Placeholder 2">
            <a:extLst>
              <a:ext uri="{FF2B5EF4-FFF2-40B4-BE49-F238E27FC236}">
                <a16:creationId xmlns:a16="http://schemas.microsoft.com/office/drawing/2014/main" id="{D4FEDD19-A7BA-45BB-93A0-F1E896C9F26D}"/>
              </a:ext>
            </a:extLst>
          </p:cNvPr>
          <p:cNvSpPr>
            <a:spLocks noGrp="1"/>
          </p:cNvSpPr>
          <p:nvPr>
            <p:ph type="body" idx="31" hasCustomPrompt="1"/>
          </p:nvPr>
        </p:nvSpPr>
        <p:spPr>
          <a:xfrm>
            <a:off x="6339926"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4" name="Text Placeholder 2">
            <a:extLst>
              <a:ext uri="{FF2B5EF4-FFF2-40B4-BE49-F238E27FC236}">
                <a16:creationId xmlns:a16="http://schemas.microsoft.com/office/drawing/2014/main" id="{A12F0175-7AEE-46B1-9590-D4A427680DC7}"/>
              </a:ext>
            </a:extLst>
          </p:cNvPr>
          <p:cNvSpPr>
            <a:spLocks noGrp="1"/>
          </p:cNvSpPr>
          <p:nvPr>
            <p:ph type="body" idx="35" hasCustomPrompt="1"/>
          </p:nvPr>
        </p:nvSpPr>
        <p:spPr>
          <a:xfrm>
            <a:off x="6339926" y="5668583"/>
            <a:ext cx="1813474"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58" name="Picture Placeholder 10">
            <a:extLst>
              <a:ext uri="{FF2B5EF4-FFF2-40B4-BE49-F238E27FC236}">
                <a16:creationId xmlns:a16="http://schemas.microsoft.com/office/drawing/2014/main" id="{622ED9F4-EB9B-4588-8501-BFECB846EE73}"/>
              </a:ext>
            </a:extLst>
          </p:cNvPr>
          <p:cNvSpPr>
            <a:spLocks noGrp="1"/>
          </p:cNvSpPr>
          <p:nvPr>
            <p:ph type="pic" sz="quarter" idx="29"/>
          </p:nvPr>
        </p:nvSpPr>
        <p:spPr>
          <a:xfrm>
            <a:off x="9136814"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endParaRPr lang="en-US" dirty="0"/>
          </a:p>
        </p:txBody>
      </p:sp>
      <p:sp>
        <p:nvSpPr>
          <p:cNvPr id="61" name="Text Placeholder 2">
            <a:extLst>
              <a:ext uri="{FF2B5EF4-FFF2-40B4-BE49-F238E27FC236}">
                <a16:creationId xmlns:a16="http://schemas.microsoft.com/office/drawing/2014/main" id="{5026D39F-46AB-4680-9A52-F367344A3531}"/>
              </a:ext>
            </a:extLst>
          </p:cNvPr>
          <p:cNvSpPr>
            <a:spLocks noGrp="1"/>
          </p:cNvSpPr>
          <p:nvPr>
            <p:ph type="body" idx="32" hasCustomPrompt="1"/>
          </p:nvPr>
        </p:nvSpPr>
        <p:spPr>
          <a:xfrm>
            <a:off x="8759806"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5" name="Text Placeholder 2">
            <a:extLst>
              <a:ext uri="{FF2B5EF4-FFF2-40B4-BE49-F238E27FC236}">
                <a16:creationId xmlns:a16="http://schemas.microsoft.com/office/drawing/2014/main" id="{04E11FE2-6320-4E8C-A5B3-8104AF329ADA}"/>
              </a:ext>
            </a:extLst>
          </p:cNvPr>
          <p:cNvSpPr>
            <a:spLocks noGrp="1"/>
          </p:cNvSpPr>
          <p:nvPr>
            <p:ph type="body" idx="36" hasCustomPrompt="1"/>
          </p:nvPr>
        </p:nvSpPr>
        <p:spPr>
          <a:xfrm>
            <a:off x="8744480" y="5668583"/>
            <a:ext cx="1844126"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solidFill>
                  <a:srgbClr val="898989"/>
                </a:solidFill>
              </a:defRPr>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solidFill>
                  <a:srgbClr val="898989"/>
                </a:solidFill>
              </a:defRPr>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solidFill>
                  <a:srgbClr val="898989"/>
                </a:solidFill>
              </a:defRPr>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2857120649"/>
      </p:ext>
    </p:extLst>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theme" Target="../theme/theme2.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39.xml"/><Relationship Id="rId18" Type="http://schemas.openxmlformats.org/officeDocument/2006/relationships/slideLayout" Target="../slideLayouts/slideLayout44.xml"/><Relationship Id="rId26" Type="http://schemas.openxmlformats.org/officeDocument/2006/relationships/slideLayout" Target="../slideLayouts/slideLayout52.xml"/><Relationship Id="rId3" Type="http://schemas.openxmlformats.org/officeDocument/2006/relationships/slideLayout" Target="../slideLayouts/slideLayout29.xml"/><Relationship Id="rId21" Type="http://schemas.openxmlformats.org/officeDocument/2006/relationships/slideLayout" Target="../slideLayouts/slideLayout47.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17" Type="http://schemas.openxmlformats.org/officeDocument/2006/relationships/slideLayout" Target="../slideLayouts/slideLayout43.xml"/><Relationship Id="rId25" Type="http://schemas.openxmlformats.org/officeDocument/2006/relationships/slideLayout" Target="../slideLayouts/slideLayout51.xml"/><Relationship Id="rId33" Type="http://schemas.openxmlformats.org/officeDocument/2006/relationships/image" Target="../media/image19.emf"/><Relationship Id="rId2" Type="http://schemas.openxmlformats.org/officeDocument/2006/relationships/slideLayout" Target="../slideLayouts/slideLayout28.xml"/><Relationship Id="rId16" Type="http://schemas.openxmlformats.org/officeDocument/2006/relationships/slideLayout" Target="../slideLayouts/slideLayout42.xml"/><Relationship Id="rId20" Type="http://schemas.openxmlformats.org/officeDocument/2006/relationships/slideLayout" Target="../slideLayouts/slideLayout46.xml"/><Relationship Id="rId29" Type="http://schemas.openxmlformats.org/officeDocument/2006/relationships/slideLayout" Target="../slideLayouts/slideLayout55.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24" Type="http://schemas.openxmlformats.org/officeDocument/2006/relationships/slideLayout" Target="../slideLayouts/slideLayout50.xml"/><Relationship Id="rId32" Type="http://schemas.openxmlformats.org/officeDocument/2006/relationships/image" Target="../media/image18.svg"/><Relationship Id="rId5" Type="http://schemas.openxmlformats.org/officeDocument/2006/relationships/slideLayout" Target="../slideLayouts/slideLayout31.xml"/><Relationship Id="rId15" Type="http://schemas.openxmlformats.org/officeDocument/2006/relationships/slideLayout" Target="../slideLayouts/slideLayout41.xml"/><Relationship Id="rId23" Type="http://schemas.openxmlformats.org/officeDocument/2006/relationships/slideLayout" Target="../slideLayouts/slideLayout49.xml"/><Relationship Id="rId28" Type="http://schemas.openxmlformats.org/officeDocument/2006/relationships/slideLayout" Target="../slideLayouts/slideLayout54.xml"/><Relationship Id="rId10" Type="http://schemas.openxmlformats.org/officeDocument/2006/relationships/slideLayout" Target="../slideLayouts/slideLayout36.xml"/><Relationship Id="rId19" Type="http://schemas.openxmlformats.org/officeDocument/2006/relationships/slideLayout" Target="../slideLayouts/slideLayout45.xml"/><Relationship Id="rId31" Type="http://schemas.openxmlformats.org/officeDocument/2006/relationships/image" Target="../media/image17.png"/><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slideLayout" Target="../slideLayouts/slideLayout40.xml"/><Relationship Id="rId22" Type="http://schemas.openxmlformats.org/officeDocument/2006/relationships/slideLayout" Target="../slideLayouts/slideLayout48.xml"/><Relationship Id="rId27" Type="http://schemas.openxmlformats.org/officeDocument/2006/relationships/slideLayout" Target="../slideLayouts/slideLayout53.xml"/><Relationship Id="rId30" Type="http://schemas.openxmlformats.org/officeDocument/2006/relationships/theme" Target="../theme/theme3.xml"/><Relationship Id="rId8" Type="http://schemas.openxmlformats.org/officeDocument/2006/relationships/slideLayout" Target="../slideLayouts/slideLayout3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4C17E5-24ED-44BC-BA50-02EF903552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33D101-3AF0-4F06-90ED-B83615C36C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AE9FDE-AF95-49F8-A927-35A23C9E65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dirty="0"/>
              <a:t>20XX</a:t>
            </a:r>
          </a:p>
        </p:txBody>
      </p:sp>
      <p:sp>
        <p:nvSpPr>
          <p:cNvPr id="5" name="Footer Placeholder 4">
            <a:extLst>
              <a:ext uri="{FF2B5EF4-FFF2-40B4-BE49-F238E27FC236}">
                <a16:creationId xmlns:a16="http://schemas.microsoft.com/office/drawing/2014/main" id="{CC2E900D-8FF9-4E80-860D-89C2D3B4E4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PRESENTATION TITLE</a:t>
            </a:r>
          </a:p>
        </p:txBody>
      </p:sp>
      <p:sp>
        <p:nvSpPr>
          <p:cNvPr id="6" name="Slide Number Placeholder 5">
            <a:extLst>
              <a:ext uri="{FF2B5EF4-FFF2-40B4-BE49-F238E27FC236}">
                <a16:creationId xmlns:a16="http://schemas.microsoft.com/office/drawing/2014/main" id="{F1A66A0C-1415-46A3-A1FF-BE18C70873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9DFD55-3C28-40EF-9E31-A92D2E4017FF}" type="slidenum">
              <a:rPr lang="en-US" smtClean="0"/>
              <a:t>‹#›</a:t>
            </a:fld>
            <a:endParaRPr lang="en-US" dirty="0"/>
          </a:p>
        </p:txBody>
      </p:sp>
    </p:spTree>
    <p:extLst>
      <p:ext uri="{BB962C8B-B14F-4D97-AF65-F5344CB8AC3E}">
        <p14:creationId xmlns:p14="http://schemas.microsoft.com/office/powerpoint/2010/main" val="23190612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73" r:id="rId4"/>
    <p:sldLayoutId id="2147483677" r:id="rId5"/>
    <p:sldLayoutId id="2147483678" r:id="rId6"/>
    <p:sldLayoutId id="2147483654" r:id="rId7"/>
    <p:sldLayoutId id="2147483663" r:id="rId8"/>
    <p:sldLayoutId id="2147483674" r:id="rId9"/>
    <p:sldLayoutId id="2147483679" r:id="rId10"/>
    <p:sldLayoutId id="2147483652" r:id="rId11"/>
    <p:sldLayoutId id="2147483653" r:id="rId12"/>
    <p:sldLayoutId id="2147483680" r:id="rId13"/>
    <p:sldLayoutId id="2147483675" r:id="rId14"/>
    <p:sldLayoutId id="2147483676" r:id="rId15"/>
  </p:sldLayoutIdLst>
  <p:hf hdr="0" dt="0"/>
  <p:txStyles>
    <p:titleStyle>
      <a:lvl1pPr algn="l" defTabSz="914400" rtl="0" eaLnBrk="1" latinLnBrk="0" hangingPunct="1">
        <a:lnSpc>
          <a:spcPct val="90000"/>
        </a:lnSpc>
        <a:spcBef>
          <a:spcPct val="0"/>
        </a:spcBef>
        <a:buNone/>
        <a:defRPr sz="44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154C769-5B6E-5C22-9516-5D7BE462E35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023190F5-D493-CE67-ED1B-D761BFA6998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5725225E-A593-BBE5-FA35-2952DE6D56A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60812C0-D4F0-C345-96B4-1E8B918506AC}" type="datetimeFigureOut">
              <a:rPr lang="en-US" smtClean="0"/>
              <a:t>3/4/24</a:t>
            </a:fld>
            <a:endParaRPr lang="en-US"/>
          </a:p>
        </p:txBody>
      </p:sp>
      <p:sp>
        <p:nvSpPr>
          <p:cNvPr id="6" name="Slide Number Placeholder 5">
            <a:extLst>
              <a:ext uri="{FF2B5EF4-FFF2-40B4-BE49-F238E27FC236}">
                <a16:creationId xmlns:a16="http://schemas.microsoft.com/office/drawing/2014/main" id="{BB730E95-9162-1956-4897-1AA052698F9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A9709E4-652E-524A-8D35-CF602AA44AAA}" type="slidenum">
              <a:rPr lang="en-US" smtClean="0"/>
              <a:t>‹#›</a:t>
            </a:fld>
            <a:endParaRPr lang="en-US"/>
          </a:p>
        </p:txBody>
      </p:sp>
    </p:spTree>
    <p:extLst>
      <p:ext uri="{BB962C8B-B14F-4D97-AF65-F5344CB8AC3E}">
        <p14:creationId xmlns:p14="http://schemas.microsoft.com/office/powerpoint/2010/main" val="1679508059"/>
      </p:ext>
    </p:extLst>
  </p:cSld>
  <p:clrMap bg1="lt1" tx1="dk1" bg2="lt2" tx2="dk2" accent1="accent1" accent2="accent2" accent3="accent3" accent4="accent4" accent5="accent5" accent6="accent6" hlink="hlink" folHlink="folHlink"/>
  <p:sldLayoutIdLst>
    <p:sldLayoutId id="2147483662" r:id="rId1"/>
    <p:sldLayoutId id="2147483672"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60" r:id="rId11"/>
  </p:sldLayoutIdLst>
  <p:txStyles>
    <p:titleStyle>
      <a:lvl1pPr algn="l" defTabSz="914400" rtl="0" eaLnBrk="1" latinLnBrk="0" hangingPunct="1">
        <a:lnSpc>
          <a:spcPct val="90000"/>
        </a:lnSpc>
        <a:spcBef>
          <a:spcPct val="0"/>
        </a:spcBef>
        <a:buNone/>
        <a:defRPr sz="4800" kern="1200">
          <a:solidFill>
            <a:schemeClr val="tx1">
              <a:lumMod val="85000"/>
              <a:lumOff val="15000"/>
            </a:schemeClr>
          </a:solidFill>
          <a:latin typeface="Poppins" pitchFamily="2" charset="77"/>
          <a:ea typeface="+mj-ea"/>
          <a:cs typeface="Poppins" pitchFamily="2" charset="77"/>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85000"/>
              <a:lumOff val="1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85000"/>
              <a:lumOff val="1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85000"/>
              <a:lumOff val="1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pos="6144">
          <p15:clr>
            <a:srgbClr val="F26B43"/>
          </p15:clr>
        </p15:guide>
        <p15:guide id="4" pos="7416">
          <p15:clr>
            <a:srgbClr val="F26B43"/>
          </p15:clr>
        </p15:guide>
        <p15:guide id="5" pos="312">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0F0F0"/>
        </a:solidFill>
        <a:effectLst/>
      </p:bgPr>
    </p:bg>
    <p:spTree>
      <p:nvGrpSpPr>
        <p:cNvPr id="1" name=""/>
        <p:cNvGrpSpPr/>
        <p:nvPr/>
      </p:nvGrpSpPr>
      <p:grpSpPr>
        <a:xfrm>
          <a:off x="0" y="0"/>
          <a:ext cx="0" cy="0"/>
          <a:chOff x="0" y="0"/>
          <a:chExt cx="0" cy="0"/>
        </a:xfrm>
      </p:grpSpPr>
      <p:sp>
        <p:nvSpPr>
          <p:cNvPr id="9" name="Rectangle 26">
            <a:extLst>
              <a:ext uri="{FF2B5EF4-FFF2-40B4-BE49-F238E27FC236}">
                <a16:creationId xmlns:a16="http://schemas.microsoft.com/office/drawing/2014/main" id="{533E0CEE-E19F-2B45-A0DE-8A5266B2D5C9}"/>
              </a:ext>
            </a:extLst>
          </p:cNvPr>
          <p:cNvSpPr>
            <a:spLocks noChangeArrowheads="1"/>
          </p:cNvSpPr>
          <p:nvPr userDrawn="1"/>
        </p:nvSpPr>
        <p:spPr bwMode="black">
          <a:xfrm>
            <a:off x="11667733" y="6407061"/>
            <a:ext cx="468043" cy="276985"/>
          </a:xfrm>
          <a:prstGeom prst="rect">
            <a:avLst/>
          </a:prstGeom>
        </p:spPr>
        <p:txBody>
          <a:bodyPr anchor="ctr"/>
          <a:lstStyle/>
          <a:p>
            <a:pPr lvl="0" algn="ctr"/>
            <a:fld id="{5266C0E3-FCB2-4D10-9980-6DFC0D8FABCB}" type="slidenum">
              <a:rPr lang="en-US" sz="900">
                <a:solidFill>
                  <a:schemeClr val="bg1">
                    <a:lumMod val="50000"/>
                  </a:schemeClr>
                </a:solidFill>
              </a:rPr>
              <a:pPr lvl="0" algn="ctr"/>
              <a:t>‹#›</a:t>
            </a:fld>
            <a:endParaRPr lang="en-US" sz="900" dirty="0">
              <a:solidFill>
                <a:schemeClr val="bg1">
                  <a:lumMod val="50000"/>
                </a:schemeClr>
              </a:solidFill>
            </a:endParaRPr>
          </a:p>
        </p:txBody>
      </p:sp>
      <p:cxnSp>
        <p:nvCxnSpPr>
          <p:cNvPr id="13" name="Straight Connector 12">
            <a:extLst>
              <a:ext uri="{FF2B5EF4-FFF2-40B4-BE49-F238E27FC236}">
                <a16:creationId xmlns:a16="http://schemas.microsoft.com/office/drawing/2014/main" id="{D4406047-380E-F547-B16F-A2CC64FE0517}"/>
              </a:ext>
            </a:extLst>
          </p:cNvPr>
          <p:cNvCxnSpPr>
            <a:cxnSpLocks/>
          </p:cNvCxnSpPr>
          <p:nvPr userDrawn="1"/>
        </p:nvCxnSpPr>
        <p:spPr>
          <a:xfrm>
            <a:off x="11667733" y="6454113"/>
            <a:ext cx="0" cy="18288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DE2D766E-FD37-A345-B7D6-761DBD33F8F4}"/>
              </a:ext>
            </a:extLst>
          </p:cNvPr>
          <p:cNvPicPr>
            <a:picLocks noChangeAspect="1"/>
          </p:cNvPicPr>
          <p:nvPr userDrawn="1"/>
        </p:nvPicPr>
        <p:blipFill>
          <a:blip r:embed="rId31">
            <a:extLst>
              <a:ext uri="{96DAC541-7B7A-43D3-8B79-37D633B846F1}">
                <asvg:svgBlip xmlns:asvg="http://schemas.microsoft.com/office/drawing/2016/SVG/main" r:embed="rId32"/>
              </a:ext>
            </a:extLst>
          </a:blip>
          <a:srcRect/>
          <a:stretch/>
        </p:blipFill>
        <p:spPr>
          <a:xfrm>
            <a:off x="348582" y="6450377"/>
            <a:ext cx="278208" cy="190352"/>
          </a:xfrm>
          <a:prstGeom prst="rect">
            <a:avLst/>
          </a:prstGeom>
        </p:spPr>
      </p:pic>
      <p:pic>
        <p:nvPicPr>
          <p:cNvPr id="12" name="Picture 11">
            <a:extLst>
              <a:ext uri="{FF2B5EF4-FFF2-40B4-BE49-F238E27FC236}">
                <a16:creationId xmlns:a16="http://schemas.microsoft.com/office/drawing/2014/main" id="{77A29803-51D3-0345-BF3D-7F23F631E9AF}"/>
              </a:ext>
            </a:extLst>
          </p:cNvPr>
          <p:cNvPicPr>
            <a:picLocks noChangeAspect="1"/>
          </p:cNvPicPr>
          <p:nvPr userDrawn="1"/>
        </p:nvPicPr>
        <p:blipFill>
          <a:blip r:embed="rId33"/>
          <a:stretch>
            <a:fillRect/>
          </a:stretch>
        </p:blipFill>
        <p:spPr>
          <a:xfrm flipH="1" flipV="1">
            <a:off x="11216640" y="0"/>
            <a:ext cx="975360" cy="225084"/>
          </a:xfrm>
          <a:prstGeom prst="rect">
            <a:avLst/>
          </a:prstGeom>
        </p:spPr>
      </p:pic>
      <p:sp>
        <p:nvSpPr>
          <p:cNvPr id="24" name="Footer Placeholder 20">
            <a:extLst>
              <a:ext uri="{FF2B5EF4-FFF2-40B4-BE49-F238E27FC236}">
                <a16:creationId xmlns:a16="http://schemas.microsoft.com/office/drawing/2014/main" id="{5C3C2070-CF6A-7D4B-AD24-BBE5E642D81A}"/>
              </a:ext>
            </a:extLst>
          </p:cNvPr>
          <p:cNvSpPr txBox="1">
            <a:spLocks/>
          </p:cNvSpPr>
          <p:nvPr userDrawn="1"/>
        </p:nvSpPr>
        <p:spPr>
          <a:xfrm>
            <a:off x="9425273" y="6362991"/>
            <a:ext cx="2242459" cy="365125"/>
          </a:xfrm>
          <a:prstGeom prst="rect">
            <a:avLst/>
          </a:prstGeom>
        </p:spPr>
        <p:txBody>
          <a:bodyPr vert="horz" lIns="91440" tIns="45720" rIns="91440" bIns="45720" rtlCol="0" anchor="ctr"/>
          <a:lstStyle>
            <a:defPPr>
              <a:defRPr lang="en-US"/>
            </a:defPPr>
            <a:lvl1pPr marL="0" algn="r" defTabSz="914400" rtl="0" eaLnBrk="1" latinLnBrk="0" hangingPunct="1">
              <a:defRPr sz="10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 Fortinet Inc. All Rights Reserved.</a:t>
            </a:r>
          </a:p>
        </p:txBody>
      </p:sp>
    </p:spTree>
    <p:extLst>
      <p:ext uri="{BB962C8B-B14F-4D97-AF65-F5344CB8AC3E}">
        <p14:creationId xmlns:p14="http://schemas.microsoft.com/office/powerpoint/2010/main" val="4290256430"/>
      </p:ext>
    </p:extLst>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 id="2147483693" r:id="rId12"/>
    <p:sldLayoutId id="2147483694" r:id="rId13"/>
    <p:sldLayoutId id="2147483695" r:id="rId14"/>
    <p:sldLayoutId id="2147483696" r:id="rId15"/>
    <p:sldLayoutId id="2147483697" r:id="rId16"/>
    <p:sldLayoutId id="2147483698" r:id="rId17"/>
    <p:sldLayoutId id="2147483699" r:id="rId18"/>
    <p:sldLayoutId id="2147483700" r:id="rId19"/>
    <p:sldLayoutId id="2147483701" r:id="rId20"/>
    <p:sldLayoutId id="2147483702" r:id="rId21"/>
    <p:sldLayoutId id="2147483703" r:id="rId22"/>
    <p:sldLayoutId id="2147483704" r:id="rId23"/>
    <p:sldLayoutId id="2147483705" r:id="rId24"/>
    <p:sldLayoutId id="2147483706" r:id="rId25"/>
    <p:sldLayoutId id="2147483707" r:id="rId26"/>
    <p:sldLayoutId id="2147483708" r:id="rId27"/>
    <p:sldLayoutId id="2147483709" r:id="rId28"/>
    <p:sldLayoutId id="2147483710" r:id="rId2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dt="0"/>
  <p:txStyles>
    <p:titleStyle>
      <a:lvl1pPr algn="l" defTabSz="914400" rtl="0" eaLnBrk="1" latinLnBrk="0" hangingPunct="1">
        <a:lnSpc>
          <a:spcPct val="90000"/>
        </a:lnSpc>
        <a:spcBef>
          <a:spcPct val="0"/>
        </a:spcBef>
        <a:buNone/>
        <a:defRPr sz="32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400"/>
        </a:spcBef>
        <a:buFont typeface="Arial" panose="020B0604020202020204" pitchFamily="34" charset="0"/>
        <a:buChar char="•"/>
        <a:defRPr sz="2200" kern="1200">
          <a:solidFill>
            <a:schemeClr val="tx1"/>
          </a:solidFill>
          <a:latin typeface="+mn-lt"/>
          <a:ea typeface="+mn-ea"/>
          <a:cs typeface="+mn-cs"/>
        </a:defRPr>
      </a:lvl1pPr>
      <a:lvl2pPr marL="628650" indent="-228600" algn="l" defTabSz="914400" rtl="0" eaLnBrk="1" latinLnBrk="0" hangingPunct="1">
        <a:lnSpc>
          <a:spcPct val="90000"/>
        </a:lnSpc>
        <a:spcBef>
          <a:spcPts val="900"/>
        </a:spcBef>
        <a:buFont typeface="Arial" panose="020B0604020202020204" pitchFamily="34" charset="0"/>
        <a:buChar char="•"/>
        <a:defRPr sz="1800" kern="1200">
          <a:solidFill>
            <a:schemeClr val="tx1"/>
          </a:solidFill>
          <a:latin typeface="+mn-lt"/>
          <a:ea typeface="+mn-ea"/>
          <a:cs typeface="+mn-cs"/>
        </a:defRPr>
      </a:lvl2pPr>
      <a:lvl3pPr marL="102870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p15:clr>
            <a:srgbClr val="5ACBF0"/>
          </p15:clr>
        </p15:guide>
        <p15:guide id="2" orient="horz" pos="2208">
          <p15:clr>
            <a:srgbClr val="5ACBF0"/>
          </p15:clr>
        </p15:guide>
        <p15:guide id="3" orient="horz" pos="2112">
          <p15:clr>
            <a:srgbClr val="5ACBF0"/>
          </p15:clr>
        </p15:guide>
        <p15:guide id="4" orient="horz" pos="888">
          <p15:clr>
            <a:srgbClr val="5ACBF0"/>
          </p15:clr>
        </p15:guide>
        <p15:guide id="5" orient="horz" pos="3432">
          <p15:clr>
            <a:srgbClr val="5ACBF0"/>
          </p15:clr>
        </p15:guide>
        <p15:guide id="6" orient="horz" pos="3888">
          <p15:clr>
            <a:srgbClr val="5ACBF0"/>
          </p15:clr>
        </p15:guide>
        <p15:guide id="7" orient="horz" pos="4104">
          <p15:clr>
            <a:srgbClr val="5ACBF0"/>
          </p15:clr>
        </p15:guide>
        <p15:guide id="8" orient="horz" pos="216">
          <p15:clr>
            <a:srgbClr val="5ACBF0"/>
          </p15:clr>
        </p15:guide>
        <p15:guide id="9" pos="3792">
          <p15:clr>
            <a:srgbClr val="5ACBF0"/>
          </p15:clr>
        </p15:guide>
        <p15:guide id="10" pos="3888">
          <p15:clr>
            <a:srgbClr val="5ACBF0"/>
          </p15:clr>
        </p15:guide>
        <p15:guide id="19" pos="7464">
          <p15:clr>
            <a:srgbClr val="5ACBF0"/>
          </p15:clr>
        </p15:guide>
        <p15:guide id="20" pos="216">
          <p15:clr>
            <a:srgbClr val="5ACBF0"/>
          </p15:clr>
        </p15:guide>
        <p15:guide id="21" orient="horz" pos="3336">
          <p15:clr>
            <a:srgbClr val="5ACBF0"/>
          </p15:clr>
        </p15:guide>
        <p15:guide id="22" orient="horz" pos="984">
          <p15:clr>
            <a:srgbClr val="5ACBF0"/>
          </p15:clr>
        </p15:guide>
        <p15:guide id="23" pos="2568">
          <p15:clr>
            <a:srgbClr val="5ACBF0"/>
          </p15:clr>
        </p15:guide>
        <p15:guide id="24" pos="2664">
          <p15:clr>
            <a:srgbClr val="5ACBF0"/>
          </p15:clr>
        </p15:guide>
        <p15:guide id="25" pos="5112">
          <p15:clr>
            <a:srgbClr val="5ACBF0"/>
          </p15:clr>
        </p15:guide>
        <p15:guide id="26" pos="5016">
          <p15:clr>
            <a:srgbClr val="5ACBF0"/>
          </p15:clr>
        </p15:guide>
        <p15:guide id="27" pos="1440">
          <p15:clr>
            <a:srgbClr val="5ACBF0"/>
          </p15:clr>
        </p15:guide>
        <p15:guide id="28" pos="1344">
          <p15:clr>
            <a:srgbClr val="5ACBF0"/>
          </p15:clr>
        </p15:guide>
        <p15:guide id="29" pos="6240">
          <p15:clr>
            <a:srgbClr val="5ACBF0"/>
          </p15:clr>
        </p15:guide>
        <p15:guide id="30" pos="6336">
          <p15:clr>
            <a:srgbClr val="5ACBF0"/>
          </p15:clr>
        </p15:guide>
        <p15:guide id="31" orient="horz" pos="2160">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8.xml"/><Relationship Id="rId1" Type="http://schemas.openxmlformats.org/officeDocument/2006/relationships/slideLayout" Target="../slideLayouts/slideLayout53.xml"/></Relationships>
</file>

<file path=ppt/slides/_rels/slide12.xml.rels><?xml version="1.0" encoding="UTF-8" standalone="yes"?>
<Relationships xmlns="http://schemas.openxmlformats.org/package/2006/relationships"><Relationship Id="rId8" Type="http://schemas.openxmlformats.org/officeDocument/2006/relationships/image" Target="../media/image43.sv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notesSlide" Target="../notesSlides/notesSlide9.xml"/><Relationship Id="rId1" Type="http://schemas.openxmlformats.org/officeDocument/2006/relationships/slideLayout" Target="../slideLayouts/slideLayout54.xml"/><Relationship Id="rId6" Type="http://schemas.openxmlformats.org/officeDocument/2006/relationships/image" Target="../media/image41.jpeg"/><Relationship Id="rId5" Type="http://schemas.openxmlformats.org/officeDocument/2006/relationships/image" Target="../media/image40.png"/><Relationship Id="rId4" Type="http://schemas.openxmlformats.org/officeDocument/2006/relationships/image" Target="../media/image39.svg"/><Relationship Id="rId9" Type="http://schemas.openxmlformats.org/officeDocument/2006/relationships/image" Target="../media/image4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xml"/><Relationship Id="rId1" Type="http://schemas.openxmlformats.org/officeDocument/2006/relationships/slideLayout" Target="../slideLayouts/slideLayout20.xml"/><Relationship Id="rId4" Type="http://schemas.openxmlformats.org/officeDocument/2006/relationships/image" Target="../media/image32.png"/></Relationships>
</file>

<file path=ppt/slides/_rels/slide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xml"/><Relationship Id="rId1" Type="http://schemas.openxmlformats.org/officeDocument/2006/relationships/slideLayout" Target="../slideLayouts/slideLayout16.xml"/><Relationship Id="rId4" Type="http://schemas.openxmlformats.org/officeDocument/2006/relationships/image" Target="../media/image30.png"/></Relationships>
</file>

<file path=ppt/slides/_rels/slide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4.png"/><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xml"/><Relationship Id="rId1" Type="http://schemas.openxmlformats.org/officeDocument/2006/relationships/slideLayout" Target="../slideLayouts/slideLayout17.xml"/><Relationship Id="rId5" Type="http://schemas.openxmlformats.org/officeDocument/2006/relationships/image" Target="../media/image30.png"/><Relationship Id="rId4" Type="http://schemas.openxmlformats.org/officeDocument/2006/relationships/image" Target="../media/image35.png"/></Relationships>
</file>

<file path=ppt/slides/_rels/slide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xml"/><Relationship Id="rId1" Type="http://schemas.openxmlformats.org/officeDocument/2006/relationships/slideLayout" Target="../slideLayouts/slideLayout17.xml"/><Relationship Id="rId5" Type="http://schemas.openxmlformats.org/officeDocument/2006/relationships/image" Target="../media/image30.png"/><Relationship Id="rId4" Type="http://schemas.openxmlformats.org/officeDocument/2006/relationships/image" Target="../media/image36.png"/></Relationships>
</file>

<file path=ppt/slides/_rels/slide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984250" y="501650"/>
            <a:ext cx="5111750" cy="628026"/>
          </a:xfrm>
        </p:spPr>
        <p:txBody>
          <a:bodyPr/>
          <a:lstStyle/>
          <a:p>
            <a:r>
              <a:rPr lang="en-US" dirty="0"/>
              <a:t>Background</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1394085" y="1244184"/>
            <a:ext cx="9728617" cy="5112166"/>
          </a:xfrm>
        </p:spPr>
        <p:txBody>
          <a:bodyPr>
            <a:normAutofit fontScale="92500" lnSpcReduction="10000"/>
          </a:bodyPr>
          <a:lstStyle/>
          <a:p>
            <a:r>
              <a:rPr lang="en-US" dirty="0"/>
              <a:t>* In a previous meeting the ACME Corp employee named Robert Loblaw with the job title "IT Manager", met with F5 employee Robin </a:t>
            </a:r>
            <a:r>
              <a:rPr lang="en-US" dirty="0" err="1"/>
              <a:t>Mordasiewicz</a:t>
            </a:r>
            <a:r>
              <a:rPr lang="en-US" dirty="0"/>
              <a:t> with a job title "Sales Engineer" who specializes in presenting and selling the F5 Distributed Cloud product. In the previous meeting Robert, who is responsible for maintaining the ACME Corp website https://</a:t>
            </a:r>
            <a:r>
              <a:rPr lang="en-US" dirty="0" err="1"/>
              <a:t>www.acmecorp.com</a:t>
            </a:r>
            <a:r>
              <a:rPr lang="en-US" dirty="0"/>
              <a:t>, explained to Robin that a security audit of the ACME Corp website revealed that there is currently an ongoing credential stuffing attack, which is leading to </a:t>
            </a:r>
            <a:r>
              <a:rPr lang="en-US" dirty="0" err="1"/>
              <a:t>signifiant</a:t>
            </a:r>
            <a:r>
              <a:rPr lang="en-US" dirty="0"/>
              <a:t> revenue loss and reputation damages.</a:t>
            </a:r>
          </a:p>
          <a:p>
            <a:endParaRPr lang="en-US" dirty="0"/>
          </a:p>
          <a:p>
            <a:r>
              <a:rPr lang="en-US" dirty="0"/>
              <a:t>* Robert also explained to Robin that the current architecture of the ACME Corp website is using the Akamai Content Delivery Network (CDN), with the additional subscription of the Akamai Web Application Firewall (WAF) product named Kona. Robert has learned that the Akamai Kona product does not protect against credential stuffing attacks, and that in order for Akamai to prevent credential stuffing attacks, Robert would need to purchase an additional Akamai product subscription named Akamai Bot Manager. Furthermore, Robert explained that the Akamai CDN load balances to origin servers that are hosted in AWS, and the origin servers that are in AWS which are hosting the website content are also connected to an on </a:t>
            </a:r>
            <a:r>
              <a:rPr lang="en-US" dirty="0" err="1"/>
              <a:t>premisis</a:t>
            </a:r>
            <a:r>
              <a:rPr lang="en-US" dirty="0"/>
              <a:t> datacenter using </a:t>
            </a:r>
            <a:r>
              <a:rPr lang="en-US" dirty="0" err="1"/>
              <a:t>DirectConnect</a:t>
            </a:r>
            <a:r>
              <a:rPr lang="en-US" dirty="0"/>
              <a:t> for database access, and that future plans to be considered are that the ACME Corp website will also expand to be running in both AWS and Azure.</a:t>
            </a:r>
          </a:p>
          <a:p>
            <a:endParaRPr lang="en-US" dirty="0"/>
          </a:p>
          <a:p>
            <a:r>
              <a:rPr lang="en-US" dirty="0"/>
              <a:t>* Robert has invited Robin to present a </a:t>
            </a:r>
            <a:r>
              <a:rPr lang="en-US" dirty="0" err="1"/>
              <a:t>competetive</a:t>
            </a:r>
            <a:r>
              <a:rPr lang="en-US" dirty="0"/>
              <a:t> Bot Protection product from F5 Distributed Cloud in the hopes that the F5 Distributed Cloud product is more fully featured and easier to use. Robert asked Robin to present the F5 Distributed Cloud Bot Protection functionality as well as the additional value add features that the F5 Distributed Cloud product can help with modernizing the ACME Corp website, specifically around multi-cloud networking.</a:t>
            </a:r>
          </a:p>
          <a:p>
            <a:endParaRPr lang="en-US" dirty="0"/>
          </a:p>
          <a:p>
            <a:r>
              <a:rPr lang="en-US" dirty="0"/>
              <a:t>* What follows is the content for an F5 Distributed Cloud presentation focusing on credential stuffing attacks, that Robin will present to Robert.</a:t>
            </a:r>
          </a:p>
        </p:txBody>
      </p:sp>
      <p:sp>
        <p:nvSpPr>
          <p:cNvPr id="5" name="Footer Placeholder 4">
            <a:extLst>
              <a:ext uri="{FF2B5EF4-FFF2-40B4-BE49-F238E27FC236}">
                <a16:creationId xmlns:a16="http://schemas.microsoft.com/office/drawing/2014/main" id="{8D51ED20-04D4-4894-B0C2-9C541A61A734}"/>
              </a:ext>
            </a:extLst>
          </p:cNvPr>
          <p:cNvSpPr>
            <a:spLocks noGrp="1"/>
          </p:cNvSpPr>
          <p:nvPr>
            <p:ph type="ftr" sz="quarter" idx="11"/>
          </p:nvPr>
        </p:nvSpPr>
        <p:spPr>
          <a:xfrm>
            <a:off x="2463800" y="6356350"/>
            <a:ext cx="3479800" cy="365125"/>
          </a:xfrm>
        </p:spPr>
        <p:txBody>
          <a:bodyPr/>
          <a:lstStyle/>
          <a:p>
            <a:r>
              <a:rPr lang="en-US" dirty="0"/>
              <a:t>PRESENTATION TITLE</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a:t>
            </a:fld>
            <a:endParaRPr lang="en-US" dirty="0"/>
          </a:p>
        </p:txBody>
      </p:sp>
    </p:spTree>
    <p:extLst>
      <p:ext uri="{BB962C8B-B14F-4D97-AF65-F5344CB8AC3E}">
        <p14:creationId xmlns:p14="http://schemas.microsoft.com/office/powerpoint/2010/main" val="35715163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596610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2927BF-8312-A54C-BE13-C7093D3557CE}"/>
              </a:ext>
            </a:extLst>
          </p:cNvPr>
          <p:cNvSpPr>
            <a:spLocks noGrp="1"/>
          </p:cNvSpPr>
          <p:nvPr>
            <p:ph type="title"/>
          </p:nvPr>
        </p:nvSpPr>
        <p:spPr>
          <a:xfrm>
            <a:off x="758517" y="3977678"/>
            <a:ext cx="8687017" cy="1390308"/>
          </a:xfrm>
          <a:prstGeom prst="rect">
            <a:avLst/>
          </a:prstGeom>
        </p:spPr>
        <p:txBody>
          <a:bodyPr lIns="91440" tIns="45720" rIns="91440" bIns="45720" anchor="t"/>
          <a:lstStyle/>
          <a:p>
            <a:r>
              <a:rPr lang="en-US" dirty="0"/>
              <a:t>Shift-left Code Security</a:t>
            </a:r>
          </a:p>
        </p:txBody>
      </p:sp>
      <p:pic>
        <p:nvPicPr>
          <p:cNvPr id="4" name="Picture 3" descr="A red and white logo&#10;&#10;Description automatically generated">
            <a:extLst>
              <a:ext uri="{FF2B5EF4-FFF2-40B4-BE49-F238E27FC236}">
                <a16:creationId xmlns:a16="http://schemas.microsoft.com/office/drawing/2014/main" id="{F3923A76-EDB9-5500-9607-60CD583EC660}"/>
              </a:ext>
            </a:extLst>
          </p:cNvPr>
          <p:cNvPicPr>
            <a:picLocks noChangeAspect="1"/>
          </p:cNvPicPr>
          <p:nvPr/>
        </p:nvPicPr>
        <p:blipFill>
          <a:blip r:embed="rId3"/>
          <a:stretch>
            <a:fillRect/>
          </a:stretch>
        </p:blipFill>
        <p:spPr>
          <a:xfrm>
            <a:off x="508113" y="2254482"/>
            <a:ext cx="1363531" cy="1251679"/>
          </a:xfrm>
          <a:prstGeom prst="rect">
            <a:avLst/>
          </a:prstGeom>
        </p:spPr>
      </p:pic>
    </p:spTree>
    <p:extLst>
      <p:ext uri="{BB962C8B-B14F-4D97-AF65-F5344CB8AC3E}">
        <p14:creationId xmlns:p14="http://schemas.microsoft.com/office/powerpoint/2010/main" val="38020622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E9C4CD-862B-53D2-5B48-3C8AC34DEF27}"/>
              </a:ext>
            </a:extLst>
          </p:cNvPr>
          <p:cNvSpPr>
            <a:spLocks noGrp="1"/>
          </p:cNvSpPr>
          <p:nvPr>
            <p:ph type="title"/>
          </p:nvPr>
        </p:nvSpPr>
        <p:spPr/>
        <p:txBody>
          <a:bodyPr/>
          <a:lstStyle/>
          <a:p>
            <a:r>
              <a:rPr lang="en-US">
                <a:solidFill>
                  <a:schemeClr val="accent3"/>
                </a:solidFill>
              </a:rPr>
              <a:t>SECURE</a:t>
            </a:r>
            <a:r>
              <a:rPr lang="en-US"/>
              <a:t> - SDLC</a:t>
            </a:r>
          </a:p>
        </p:txBody>
      </p:sp>
      <p:sp>
        <p:nvSpPr>
          <p:cNvPr id="3" name="Text Placeholder 2">
            <a:extLst>
              <a:ext uri="{FF2B5EF4-FFF2-40B4-BE49-F238E27FC236}">
                <a16:creationId xmlns:a16="http://schemas.microsoft.com/office/drawing/2014/main" id="{370A3818-E58C-2985-CF0C-0E60801E67AB}"/>
              </a:ext>
            </a:extLst>
          </p:cNvPr>
          <p:cNvSpPr>
            <a:spLocks noGrp="1"/>
          </p:cNvSpPr>
          <p:nvPr>
            <p:ph type="body" sz="quarter" idx="15"/>
          </p:nvPr>
        </p:nvSpPr>
        <p:spPr/>
        <p:txBody>
          <a:bodyPr/>
          <a:lstStyle/>
          <a:p>
            <a:r>
              <a:rPr lang="en-US"/>
              <a:t>Building Security Into Software Development Cycle</a:t>
            </a:r>
          </a:p>
        </p:txBody>
      </p:sp>
      <p:sp>
        <p:nvSpPr>
          <p:cNvPr id="5" name="Right Arrow 4">
            <a:extLst>
              <a:ext uri="{FF2B5EF4-FFF2-40B4-BE49-F238E27FC236}">
                <a16:creationId xmlns:a16="http://schemas.microsoft.com/office/drawing/2014/main" id="{061A397E-8524-1C9F-1435-CCB9AC7D7D48}"/>
              </a:ext>
            </a:extLst>
          </p:cNvPr>
          <p:cNvSpPr/>
          <p:nvPr/>
        </p:nvSpPr>
        <p:spPr>
          <a:xfrm>
            <a:off x="1931666" y="2865783"/>
            <a:ext cx="9922635" cy="112643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 name="TextBox 6">
            <a:extLst>
              <a:ext uri="{FF2B5EF4-FFF2-40B4-BE49-F238E27FC236}">
                <a16:creationId xmlns:a16="http://schemas.microsoft.com/office/drawing/2014/main" id="{448B1214-A50D-DCFE-392C-6C20DF8D7211}"/>
              </a:ext>
            </a:extLst>
          </p:cNvPr>
          <p:cNvSpPr txBox="1"/>
          <p:nvPr/>
        </p:nvSpPr>
        <p:spPr>
          <a:xfrm>
            <a:off x="397659" y="3105834"/>
            <a:ext cx="1544012"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panose="020B0604020202020204"/>
                <a:ea typeface="+mn-ea"/>
                <a:cs typeface="+mn-cs"/>
              </a:rPr>
              <a:t>Software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panose="020B0604020202020204"/>
                <a:ea typeface="+mn-ea"/>
                <a:cs typeface="+mn-cs"/>
              </a:rPr>
              <a:t>Development</a:t>
            </a:r>
          </a:p>
        </p:txBody>
      </p:sp>
      <p:pic>
        <p:nvPicPr>
          <p:cNvPr id="10" name="Graphic 10">
            <a:extLst>
              <a:ext uri="{FF2B5EF4-FFF2-40B4-BE49-F238E27FC236}">
                <a16:creationId xmlns:a16="http://schemas.microsoft.com/office/drawing/2014/main" id="{CB447A94-5162-A337-6490-225418C3644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77441" y="4534253"/>
            <a:ext cx="457200" cy="457200"/>
          </a:xfrm>
          <a:prstGeom prst="rect">
            <a:avLst/>
          </a:prstGeom>
        </p:spPr>
      </p:pic>
      <p:sp>
        <p:nvSpPr>
          <p:cNvPr id="11" name="TextBox 10">
            <a:extLst>
              <a:ext uri="{FF2B5EF4-FFF2-40B4-BE49-F238E27FC236}">
                <a16:creationId xmlns:a16="http://schemas.microsoft.com/office/drawing/2014/main" id="{59CC613D-F05D-A153-68FA-B7FB2C3AA722}"/>
              </a:ext>
            </a:extLst>
          </p:cNvPr>
          <p:cNvSpPr txBox="1"/>
          <p:nvPr/>
        </p:nvSpPr>
        <p:spPr>
          <a:xfrm>
            <a:off x="1938093" y="4912227"/>
            <a:ext cx="78739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panose="020B0604020202020204"/>
                <a:ea typeface="+mn-ea"/>
                <a:cs typeface="+mn-cs"/>
              </a:rPr>
              <a:t>Dev 1</a:t>
            </a:r>
          </a:p>
        </p:txBody>
      </p:sp>
      <p:sp>
        <p:nvSpPr>
          <p:cNvPr id="12" name="Bent Arrow 11">
            <a:extLst>
              <a:ext uri="{FF2B5EF4-FFF2-40B4-BE49-F238E27FC236}">
                <a16:creationId xmlns:a16="http://schemas.microsoft.com/office/drawing/2014/main" id="{9AEE9FC5-484F-E70A-004A-1859BFE615F5}"/>
              </a:ext>
            </a:extLst>
          </p:cNvPr>
          <p:cNvSpPr/>
          <p:nvPr/>
        </p:nvSpPr>
        <p:spPr>
          <a:xfrm rot="5400000">
            <a:off x="2300859" y="3918312"/>
            <a:ext cx="630884" cy="561812"/>
          </a:xfrm>
          <a:prstGeom prst="bentArrow">
            <a:avLst>
              <a:gd name="adj1" fmla="val 25000"/>
              <a:gd name="adj2" fmla="val 25000"/>
              <a:gd name="adj3" fmla="val 25000"/>
              <a:gd name="adj4" fmla="val 54546"/>
            </a:avLst>
          </a:prstGeom>
          <a:solidFill>
            <a:schemeClr val="accent3"/>
          </a:solidFill>
          <a:scene3d>
            <a:camera prst="orthographicFront">
              <a:rot lat="0" lon="10800000" rev="0"/>
            </a:camera>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srgbClr val="DA291C"/>
                </a:solidFill>
              </a:ln>
              <a:solidFill>
                <a:srgbClr val="000000"/>
              </a:solidFill>
              <a:effectLst/>
              <a:uLnTx/>
              <a:uFillTx/>
              <a:latin typeface="Arial" panose="020B0604020202020204"/>
              <a:ea typeface="+mn-ea"/>
              <a:cs typeface="+mn-cs"/>
            </a:endParaRPr>
          </a:p>
        </p:txBody>
      </p:sp>
      <p:sp>
        <p:nvSpPr>
          <p:cNvPr id="13" name="TextBox 12">
            <a:extLst>
              <a:ext uri="{FF2B5EF4-FFF2-40B4-BE49-F238E27FC236}">
                <a16:creationId xmlns:a16="http://schemas.microsoft.com/office/drawing/2014/main" id="{B37A7D35-285E-7E6D-C236-72F0B4919A80}"/>
              </a:ext>
            </a:extLst>
          </p:cNvPr>
          <p:cNvSpPr txBox="1"/>
          <p:nvPr/>
        </p:nvSpPr>
        <p:spPr>
          <a:xfrm>
            <a:off x="1630316" y="3970459"/>
            <a:ext cx="109517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panose="020B0604020202020204"/>
                <a:ea typeface="+mn-ea"/>
                <a:cs typeface="+mn-cs"/>
              </a:rPr>
              <a:t>Check-in</a:t>
            </a:r>
          </a:p>
        </p:txBody>
      </p:sp>
      <p:sp>
        <p:nvSpPr>
          <p:cNvPr id="18" name="TextBox 17">
            <a:extLst>
              <a:ext uri="{FF2B5EF4-FFF2-40B4-BE49-F238E27FC236}">
                <a16:creationId xmlns:a16="http://schemas.microsoft.com/office/drawing/2014/main" id="{0988E52B-3191-FD19-5C37-460BCBDB71DB}"/>
              </a:ext>
            </a:extLst>
          </p:cNvPr>
          <p:cNvSpPr txBox="1"/>
          <p:nvPr/>
        </p:nvSpPr>
        <p:spPr>
          <a:xfrm>
            <a:off x="4793743" y="4212312"/>
            <a:ext cx="1043876" cy="923330"/>
          </a:xfrm>
          <a:prstGeom prst="rect">
            <a:avLst/>
          </a:prstGeom>
          <a:noFill/>
          <a:ln>
            <a:solidFill>
              <a:schemeClr val="accent1">
                <a:shade val="15000"/>
              </a:schemeClr>
            </a:solid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panose="020B0604020202020204"/>
                <a:ea typeface="+mn-ea"/>
                <a:cs typeface="+mn-cs"/>
              </a:rPr>
              <a:t>-Build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panose="020B0604020202020204"/>
                <a:ea typeface="+mn-ea"/>
                <a:cs typeface="+mn-cs"/>
              </a:rPr>
              <a:t>-Test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panose="020B0604020202020204"/>
                <a:ea typeface="+mn-ea"/>
                <a:cs typeface="+mn-cs"/>
              </a:rPr>
              <a:t>- Deploy</a:t>
            </a:r>
          </a:p>
        </p:txBody>
      </p:sp>
      <p:pic>
        <p:nvPicPr>
          <p:cNvPr id="1026" name="Picture 2" descr="Download Check Mark, Tick Mark, Check. Royalty-Free Vector Graphic - Pixabay">
            <a:extLst>
              <a:ext uri="{FF2B5EF4-FFF2-40B4-BE49-F238E27FC236}">
                <a16:creationId xmlns:a16="http://schemas.microsoft.com/office/drawing/2014/main" id="{FC45B63D-C93C-E916-CD23-244D7FE916D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93437" y="5246524"/>
            <a:ext cx="276247" cy="271039"/>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214592A2-7799-BFAA-61BE-7DF25A5CF6BE}"/>
              </a:ext>
            </a:extLst>
          </p:cNvPr>
          <p:cNvSpPr txBox="1"/>
          <p:nvPr/>
        </p:nvSpPr>
        <p:spPr>
          <a:xfrm>
            <a:off x="5394016" y="5319741"/>
            <a:ext cx="184731"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0" name="TextBox 19">
            <a:extLst>
              <a:ext uri="{FF2B5EF4-FFF2-40B4-BE49-F238E27FC236}">
                <a16:creationId xmlns:a16="http://schemas.microsoft.com/office/drawing/2014/main" id="{162FE625-A006-E633-D115-E786B139CEF6}"/>
              </a:ext>
            </a:extLst>
          </p:cNvPr>
          <p:cNvSpPr txBox="1"/>
          <p:nvPr/>
        </p:nvSpPr>
        <p:spPr>
          <a:xfrm>
            <a:off x="4969684" y="5190246"/>
            <a:ext cx="112643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panose="020B0604020202020204"/>
                <a:ea typeface="+mn-ea"/>
                <a:cs typeface="+mn-cs"/>
              </a:rPr>
              <a:t>Success</a:t>
            </a:r>
          </a:p>
        </p:txBody>
      </p:sp>
      <p:sp>
        <p:nvSpPr>
          <p:cNvPr id="22" name="TextBox 21">
            <a:extLst>
              <a:ext uri="{FF2B5EF4-FFF2-40B4-BE49-F238E27FC236}">
                <a16:creationId xmlns:a16="http://schemas.microsoft.com/office/drawing/2014/main" id="{4514F044-4849-4575-1F49-51DE6D379CB7}"/>
              </a:ext>
            </a:extLst>
          </p:cNvPr>
          <p:cNvSpPr txBox="1"/>
          <p:nvPr/>
        </p:nvSpPr>
        <p:spPr>
          <a:xfrm>
            <a:off x="5311203" y="3228226"/>
            <a:ext cx="151074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panose="020B0604020202020204"/>
                <a:ea typeface="+mn-ea"/>
                <a:cs typeface="+mn-cs"/>
              </a:rPr>
              <a:t>Release!</a:t>
            </a:r>
          </a:p>
        </p:txBody>
      </p:sp>
      <p:pic>
        <p:nvPicPr>
          <p:cNvPr id="23" name="Graphic 10">
            <a:extLst>
              <a:ext uri="{FF2B5EF4-FFF2-40B4-BE49-F238E27FC236}">
                <a16:creationId xmlns:a16="http://schemas.microsoft.com/office/drawing/2014/main" id="{D0F2479C-C5B5-8F95-5B8F-17BCE2C8E3B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577033" y="4534253"/>
            <a:ext cx="457200" cy="457200"/>
          </a:xfrm>
          <a:prstGeom prst="rect">
            <a:avLst/>
          </a:prstGeom>
        </p:spPr>
      </p:pic>
      <p:sp>
        <p:nvSpPr>
          <p:cNvPr id="24" name="TextBox 23">
            <a:extLst>
              <a:ext uri="{FF2B5EF4-FFF2-40B4-BE49-F238E27FC236}">
                <a16:creationId xmlns:a16="http://schemas.microsoft.com/office/drawing/2014/main" id="{F0456A8C-6E46-A2ED-A2FA-EDC07AB42D42}"/>
              </a:ext>
            </a:extLst>
          </p:cNvPr>
          <p:cNvSpPr txBox="1"/>
          <p:nvPr/>
        </p:nvSpPr>
        <p:spPr>
          <a:xfrm>
            <a:off x="3368193" y="4912227"/>
            <a:ext cx="78739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panose="020B0604020202020204"/>
                <a:ea typeface="+mn-ea"/>
                <a:cs typeface="+mn-cs"/>
              </a:rPr>
              <a:t>Dev 2</a:t>
            </a:r>
          </a:p>
        </p:txBody>
      </p:sp>
      <p:sp>
        <p:nvSpPr>
          <p:cNvPr id="25" name="Bent Arrow 24">
            <a:extLst>
              <a:ext uri="{FF2B5EF4-FFF2-40B4-BE49-F238E27FC236}">
                <a16:creationId xmlns:a16="http://schemas.microsoft.com/office/drawing/2014/main" id="{700CC1EC-3F3E-315F-C8E6-E5433E426DB0}"/>
              </a:ext>
            </a:extLst>
          </p:cNvPr>
          <p:cNvSpPr/>
          <p:nvPr/>
        </p:nvSpPr>
        <p:spPr>
          <a:xfrm rot="5400000">
            <a:off x="3800451" y="3918312"/>
            <a:ext cx="630884" cy="561812"/>
          </a:xfrm>
          <a:prstGeom prst="bentArrow">
            <a:avLst>
              <a:gd name="adj1" fmla="val 25000"/>
              <a:gd name="adj2" fmla="val 25000"/>
              <a:gd name="adj3" fmla="val 25000"/>
              <a:gd name="adj4" fmla="val 54546"/>
            </a:avLst>
          </a:prstGeom>
          <a:solidFill>
            <a:schemeClr val="accent3"/>
          </a:solidFill>
          <a:scene3d>
            <a:camera prst="orthographicFront">
              <a:rot lat="0" lon="10800000" rev="0"/>
            </a:camera>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srgbClr val="DA291C"/>
                </a:solidFill>
              </a:ln>
              <a:solidFill>
                <a:srgbClr val="000000"/>
              </a:solidFill>
              <a:effectLst/>
              <a:uLnTx/>
              <a:uFillTx/>
              <a:latin typeface="Arial" panose="020B0604020202020204"/>
              <a:ea typeface="+mn-ea"/>
              <a:cs typeface="+mn-cs"/>
            </a:endParaRPr>
          </a:p>
        </p:txBody>
      </p:sp>
      <p:sp>
        <p:nvSpPr>
          <p:cNvPr id="26" name="TextBox 25">
            <a:extLst>
              <a:ext uri="{FF2B5EF4-FFF2-40B4-BE49-F238E27FC236}">
                <a16:creationId xmlns:a16="http://schemas.microsoft.com/office/drawing/2014/main" id="{DB38C6F4-0A78-1120-1407-AB858D2C782A}"/>
              </a:ext>
            </a:extLst>
          </p:cNvPr>
          <p:cNvSpPr txBox="1"/>
          <p:nvPr/>
        </p:nvSpPr>
        <p:spPr>
          <a:xfrm>
            <a:off x="3129908" y="3970459"/>
            <a:ext cx="109517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panose="020B0604020202020204"/>
                <a:ea typeface="+mn-ea"/>
                <a:cs typeface="+mn-cs"/>
              </a:rPr>
              <a:t>Check-in</a:t>
            </a:r>
          </a:p>
        </p:txBody>
      </p:sp>
      <p:sp>
        <p:nvSpPr>
          <p:cNvPr id="27" name="TextBox 26">
            <a:extLst>
              <a:ext uri="{FF2B5EF4-FFF2-40B4-BE49-F238E27FC236}">
                <a16:creationId xmlns:a16="http://schemas.microsoft.com/office/drawing/2014/main" id="{F17FB8E8-4020-8CDB-61CA-154768E422F5}"/>
              </a:ext>
            </a:extLst>
          </p:cNvPr>
          <p:cNvSpPr txBox="1"/>
          <p:nvPr/>
        </p:nvSpPr>
        <p:spPr>
          <a:xfrm>
            <a:off x="4592944" y="3828397"/>
            <a:ext cx="151074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panose="020B0604020202020204"/>
                <a:ea typeface="+mn-ea"/>
                <a:cs typeface="+mn-cs"/>
              </a:rPr>
              <a:t>CI/CD Tools</a:t>
            </a:r>
          </a:p>
        </p:txBody>
      </p:sp>
      <p:pic>
        <p:nvPicPr>
          <p:cNvPr id="28" name="Graphic 10">
            <a:extLst>
              <a:ext uri="{FF2B5EF4-FFF2-40B4-BE49-F238E27FC236}">
                <a16:creationId xmlns:a16="http://schemas.microsoft.com/office/drawing/2014/main" id="{CA10CA16-1E55-A739-0541-4F2411A96C2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689041" y="4447570"/>
            <a:ext cx="457200" cy="457200"/>
          </a:xfrm>
          <a:prstGeom prst="rect">
            <a:avLst/>
          </a:prstGeom>
        </p:spPr>
      </p:pic>
      <p:sp>
        <p:nvSpPr>
          <p:cNvPr id="29" name="TextBox 28">
            <a:extLst>
              <a:ext uri="{FF2B5EF4-FFF2-40B4-BE49-F238E27FC236}">
                <a16:creationId xmlns:a16="http://schemas.microsoft.com/office/drawing/2014/main" id="{E551138A-7D8A-C738-4A34-17DDBE5CE0B1}"/>
              </a:ext>
            </a:extLst>
          </p:cNvPr>
          <p:cNvSpPr txBox="1"/>
          <p:nvPr/>
        </p:nvSpPr>
        <p:spPr>
          <a:xfrm>
            <a:off x="6549693" y="4825544"/>
            <a:ext cx="78739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panose="020B0604020202020204"/>
                <a:ea typeface="+mn-ea"/>
                <a:cs typeface="+mn-cs"/>
              </a:rPr>
              <a:t>Dev 3</a:t>
            </a:r>
          </a:p>
        </p:txBody>
      </p:sp>
      <p:sp>
        <p:nvSpPr>
          <p:cNvPr id="30" name="Bent Arrow 29">
            <a:extLst>
              <a:ext uri="{FF2B5EF4-FFF2-40B4-BE49-F238E27FC236}">
                <a16:creationId xmlns:a16="http://schemas.microsoft.com/office/drawing/2014/main" id="{AA4223AE-AA8F-B6CD-AA16-9C2E65A73FF4}"/>
              </a:ext>
            </a:extLst>
          </p:cNvPr>
          <p:cNvSpPr/>
          <p:nvPr/>
        </p:nvSpPr>
        <p:spPr>
          <a:xfrm rot="5400000">
            <a:off x="6912459" y="3831629"/>
            <a:ext cx="630884" cy="561812"/>
          </a:xfrm>
          <a:prstGeom prst="bentArrow">
            <a:avLst>
              <a:gd name="adj1" fmla="val 25000"/>
              <a:gd name="adj2" fmla="val 25000"/>
              <a:gd name="adj3" fmla="val 25000"/>
              <a:gd name="adj4" fmla="val 54546"/>
            </a:avLst>
          </a:prstGeom>
          <a:solidFill>
            <a:schemeClr val="accent3"/>
          </a:solidFill>
          <a:scene3d>
            <a:camera prst="orthographicFront">
              <a:rot lat="0" lon="10800000" rev="0"/>
            </a:camera>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srgbClr val="DA291C"/>
                </a:solidFill>
              </a:ln>
              <a:solidFill>
                <a:srgbClr val="000000"/>
              </a:solidFill>
              <a:effectLst/>
              <a:uLnTx/>
              <a:uFillTx/>
              <a:latin typeface="Arial" panose="020B0604020202020204"/>
              <a:ea typeface="+mn-ea"/>
              <a:cs typeface="+mn-cs"/>
            </a:endParaRPr>
          </a:p>
        </p:txBody>
      </p:sp>
      <p:sp>
        <p:nvSpPr>
          <p:cNvPr id="31" name="TextBox 30">
            <a:extLst>
              <a:ext uri="{FF2B5EF4-FFF2-40B4-BE49-F238E27FC236}">
                <a16:creationId xmlns:a16="http://schemas.microsoft.com/office/drawing/2014/main" id="{D90DF072-666A-037A-74E0-6458DEDCAE5C}"/>
              </a:ext>
            </a:extLst>
          </p:cNvPr>
          <p:cNvSpPr txBox="1"/>
          <p:nvPr/>
        </p:nvSpPr>
        <p:spPr>
          <a:xfrm>
            <a:off x="6241916" y="3883776"/>
            <a:ext cx="109517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panose="020B0604020202020204"/>
                <a:ea typeface="+mn-ea"/>
                <a:cs typeface="+mn-cs"/>
              </a:rPr>
              <a:t>Check-in</a:t>
            </a:r>
          </a:p>
        </p:txBody>
      </p:sp>
      <p:pic>
        <p:nvPicPr>
          <p:cNvPr id="32" name="Graphic 10">
            <a:extLst>
              <a:ext uri="{FF2B5EF4-FFF2-40B4-BE49-F238E27FC236}">
                <a16:creationId xmlns:a16="http://schemas.microsoft.com/office/drawing/2014/main" id="{D06375BB-30CE-0B2B-C740-3FEE0F41FDF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446620" y="4447570"/>
            <a:ext cx="457200" cy="457200"/>
          </a:xfrm>
          <a:prstGeom prst="rect">
            <a:avLst/>
          </a:prstGeom>
        </p:spPr>
      </p:pic>
      <p:sp>
        <p:nvSpPr>
          <p:cNvPr id="33" name="TextBox 32">
            <a:extLst>
              <a:ext uri="{FF2B5EF4-FFF2-40B4-BE49-F238E27FC236}">
                <a16:creationId xmlns:a16="http://schemas.microsoft.com/office/drawing/2014/main" id="{FC6AE25B-1F17-41AE-0301-29235F0770F3}"/>
              </a:ext>
            </a:extLst>
          </p:cNvPr>
          <p:cNvSpPr txBox="1"/>
          <p:nvPr/>
        </p:nvSpPr>
        <p:spPr>
          <a:xfrm>
            <a:off x="8307272" y="4825544"/>
            <a:ext cx="78739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panose="020B0604020202020204"/>
                <a:ea typeface="+mn-ea"/>
                <a:cs typeface="+mn-cs"/>
              </a:rPr>
              <a:t>Dev 4</a:t>
            </a:r>
          </a:p>
        </p:txBody>
      </p:sp>
      <p:sp>
        <p:nvSpPr>
          <p:cNvPr id="34" name="Bent Arrow 33">
            <a:extLst>
              <a:ext uri="{FF2B5EF4-FFF2-40B4-BE49-F238E27FC236}">
                <a16:creationId xmlns:a16="http://schemas.microsoft.com/office/drawing/2014/main" id="{9EA0743A-FBF4-D993-C019-0A031D3FC42D}"/>
              </a:ext>
            </a:extLst>
          </p:cNvPr>
          <p:cNvSpPr/>
          <p:nvPr/>
        </p:nvSpPr>
        <p:spPr>
          <a:xfrm rot="5400000">
            <a:off x="8670038" y="3831629"/>
            <a:ext cx="630884" cy="561812"/>
          </a:xfrm>
          <a:prstGeom prst="bentArrow">
            <a:avLst>
              <a:gd name="adj1" fmla="val 25000"/>
              <a:gd name="adj2" fmla="val 25000"/>
              <a:gd name="adj3" fmla="val 25000"/>
              <a:gd name="adj4" fmla="val 54546"/>
            </a:avLst>
          </a:prstGeom>
          <a:solidFill>
            <a:schemeClr val="accent3"/>
          </a:solidFill>
          <a:scene3d>
            <a:camera prst="orthographicFront">
              <a:rot lat="0" lon="10800000" rev="0"/>
            </a:camera>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srgbClr val="DA291C"/>
                </a:solidFill>
              </a:ln>
              <a:solidFill>
                <a:srgbClr val="000000"/>
              </a:solidFill>
              <a:effectLst/>
              <a:uLnTx/>
              <a:uFillTx/>
              <a:latin typeface="Arial" panose="020B0604020202020204"/>
              <a:ea typeface="+mn-ea"/>
              <a:cs typeface="+mn-cs"/>
            </a:endParaRPr>
          </a:p>
        </p:txBody>
      </p:sp>
      <p:sp>
        <p:nvSpPr>
          <p:cNvPr id="35" name="TextBox 34">
            <a:extLst>
              <a:ext uri="{FF2B5EF4-FFF2-40B4-BE49-F238E27FC236}">
                <a16:creationId xmlns:a16="http://schemas.microsoft.com/office/drawing/2014/main" id="{1728FCE0-1476-4B46-F1B6-2B33EED750BE}"/>
              </a:ext>
            </a:extLst>
          </p:cNvPr>
          <p:cNvSpPr txBox="1"/>
          <p:nvPr/>
        </p:nvSpPr>
        <p:spPr>
          <a:xfrm>
            <a:off x="7999495" y="3883776"/>
            <a:ext cx="109517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panose="020B0604020202020204"/>
                <a:ea typeface="+mn-ea"/>
                <a:cs typeface="+mn-cs"/>
              </a:rPr>
              <a:t>Check-in</a:t>
            </a:r>
          </a:p>
        </p:txBody>
      </p:sp>
      <p:sp>
        <p:nvSpPr>
          <p:cNvPr id="36" name="TextBox 35">
            <a:extLst>
              <a:ext uri="{FF2B5EF4-FFF2-40B4-BE49-F238E27FC236}">
                <a16:creationId xmlns:a16="http://schemas.microsoft.com/office/drawing/2014/main" id="{EBDE09D4-00C4-198B-5996-AF307695E27C}"/>
              </a:ext>
            </a:extLst>
          </p:cNvPr>
          <p:cNvSpPr txBox="1"/>
          <p:nvPr/>
        </p:nvSpPr>
        <p:spPr>
          <a:xfrm>
            <a:off x="9577298" y="4199654"/>
            <a:ext cx="1043876" cy="923330"/>
          </a:xfrm>
          <a:prstGeom prst="rect">
            <a:avLst/>
          </a:prstGeom>
          <a:noFill/>
          <a:ln>
            <a:solidFill>
              <a:schemeClr val="accent1">
                <a:shade val="15000"/>
              </a:schemeClr>
            </a:solid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panose="020B0604020202020204"/>
                <a:ea typeface="+mn-ea"/>
                <a:cs typeface="+mn-cs"/>
              </a:rPr>
              <a:t>-Build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panose="020B0604020202020204"/>
                <a:ea typeface="+mn-ea"/>
                <a:cs typeface="+mn-cs"/>
              </a:rPr>
              <a:t>-Test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panose="020B0604020202020204"/>
                <a:ea typeface="+mn-ea"/>
                <a:cs typeface="+mn-cs"/>
              </a:rPr>
              <a:t>- Deploy</a:t>
            </a:r>
          </a:p>
        </p:txBody>
      </p:sp>
      <p:sp>
        <p:nvSpPr>
          <p:cNvPr id="38" name="TextBox 37">
            <a:extLst>
              <a:ext uri="{FF2B5EF4-FFF2-40B4-BE49-F238E27FC236}">
                <a16:creationId xmlns:a16="http://schemas.microsoft.com/office/drawing/2014/main" id="{5582C5E4-3891-0789-9E0F-B66755D57DD0}"/>
              </a:ext>
            </a:extLst>
          </p:cNvPr>
          <p:cNvSpPr txBox="1"/>
          <p:nvPr/>
        </p:nvSpPr>
        <p:spPr>
          <a:xfrm>
            <a:off x="10177571" y="5307083"/>
            <a:ext cx="184731"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pic>
        <p:nvPicPr>
          <p:cNvPr id="40" name="Picture 6" descr="Check Mark Icon . Red Cross Flat Simbol X. Delete Icon Vector Illustration.  Eps 10 Stock Vector - Illustration of agreement, list: 178572656">
            <a:extLst>
              <a:ext uri="{FF2B5EF4-FFF2-40B4-BE49-F238E27FC236}">
                <a16:creationId xmlns:a16="http://schemas.microsoft.com/office/drawing/2014/main" id="{32EE7B42-31AE-B3C4-3A05-C0599FACAFE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625236" y="5255734"/>
            <a:ext cx="328760" cy="328760"/>
          </a:xfrm>
          <a:prstGeom prst="rect">
            <a:avLst/>
          </a:prstGeom>
          <a:noFill/>
          <a:extLst>
            <a:ext uri="{909E8E84-426E-40DD-AFC4-6F175D3DCCD1}">
              <a14:hiddenFill xmlns:a14="http://schemas.microsoft.com/office/drawing/2010/main">
                <a:solidFill>
                  <a:srgbClr val="FFFFFF"/>
                </a:solidFill>
              </a14:hiddenFill>
            </a:ext>
          </a:extLst>
        </p:spPr>
      </p:pic>
      <p:sp>
        <p:nvSpPr>
          <p:cNvPr id="41" name="TextBox 40">
            <a:extLst>
              <a:ext uri="{FF2B5EF4-FFF2-40B4-BE49-F238E27FC236}">
                <a16:creationId xmlns:a16="http://schemas.microsoft.com/office/drawing/2014/main" id="{D0F6DEAB-8569-D84A-DD0C-ABFB2B337FBC}"/>
              </a:ext>
            </a:extLst>
          </p:cNvPr>
          <p:cNvSpPr txBox="1"/>
          <p:nvPr/>
        </p:nvSpPr>
        <p:spPr>
          <a:xfrm>
            <a:off x="9851756" y="5235448"/>
            <a:ext cx="112643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panose="020B0604020202020204"/>
                <a:ea typeface="+mn-ea"/>
                <a:cs typeface="+mn-cs"/>
              </a:rPr>
              <a:t>Failed</a:t>
            </a:r>
          </a:p>
        </p:txBody>
      </p:sp>
      <p:sp>
        <p:nvSpPr>
          <p:cNvPr id="42" name="TextBox 41">
            <a:extLst>
              <a:ext uri="{FF2B5EF4-FFF2-40B4-BE49-F238E27FC236}">
                <a16:creationId xmlns:a16="http://schemas.microsoft.com/office/drawing/2014/main" id="{4B6E6D6F-9F70-D82C-A2E9-E363DCE524EA}"/>
              </a:ext>
            </a:extLst>
          </p:cNvPr>
          <p:cNvSpPr txBox="1"/>
          <p:nvPr/>
        </p:nvSpPr>
        <p:spPr>
          <a:xfrm>
            <a:off x="9448825" y="3255471"/>
            <a:ext cx="151074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panose="020B0604020202020204"/>
                <a:ea typeface="+mn-ea"/>
                <a:cs typeface="+mn-cs"/>
              </a:rPr>
              <a:t>Release!</a:t>
            </a:r>
          </a:p>
        </p:txBody>
      </p:sp>
      <p:sp>
        <p:nvSpPr>
          <p:cNvPr id="43" name="TextBox 42">
            <a:extLst>
              <a:ext uri="{FF2B5EF4-FFF2-40B4-BE49-F238E27FC236}">
                <a16:creationId xmlns:a16="http://schemas.microsoft.com/office/drawing/2014/main" id="{4FE25B2E-831F-45A5-AC43-E5260D4B8D1E}"/>
              </a:ext>
            </a:extLst>
          </p:cNvPr>
          <p:cNvSpPr txBox="1"/>
          <p:nvPr/>
        </p:nvSpPr>
        <p:spPr>
          <a:xfrm>
            <a:off x="9329168" y="3802183"/>
            <a:ext cx="151074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panose="020B0604020202020204"/>
                <a:ea typeface="+mn-ea"/>
                <a:cs typeface="+mn-cs"/>
              </a:rPr>
              <a:t>CI/CD Tools</a:t>
            </a:r>
          </a:p>
        </p:txBody>
      </p:sp>
      <p:sp>
        <p:nvSpPr>
          <p:cNvPr id="50" name="TextBox 49">
            <a:extLst>
              <a:ext uri="{FF2B5EF4-FFF2-40B4-BE49-F238E27FC236}">
                <a16:creationId xmlns:a16="http://schemas.microsoft.com/office/drawing/2014/main" id="{CC9A4D92-A6B4-B3CF-2AB9-019CFC5E50DB}"/>
              </a:ext>
            </a:extLst>
          </p:cNvPr>
          <p:cNvSpPr txBox="1"/>
          <p:nvPr/>
        </p:nvSpPr>
        <p:spPr>
          <a:xfrm>
            <a:off x="4306591" y="1422957"/>
            <a:ext cx="2300694"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err="1">
                <a:ln>
                  <a:noFill/>
                </a:ln>
                <a:solidFill>
                  <a:srgbClr val="000000"/>
                </a:solidFill>
                <a:effectLst/>
                <a:uLnTx/>
                <a:uFillTx/>
                <a:latin typeface="Arial" panose="020B0604020202020204"/>
                <a:ea typeface="+mn-ea"/>
                <a:cs typeface="+mn-cs"/>
              </a:rPr>
              <a:t>FortiDevSec</a:t>
            </a:r>
            <a:endParaRPr kumimoji="0" lang="en-US" sz="1800" b="1" i="0" u="none" strike="noStrike" kern="1200" cap="none" spc="0" normalizeH="0" baseline="0" noProof="0">
              <a:ln>
                <a:noFill/>
              </a:ln>
              <a:solidFill>
                <a:srgbClr val="000000"/>
              </a:solidFill>
              <a:effectLst/>
              <a:uLnTx/>
              <a:uFillTx/>
              <a:latin typeface="Arial" panose="020B060402020202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DA291C"/>
                </a:solidFill>
                <a:effectLst/>
                <a:uLnTx/>
                <a:uFillTx/>
                <a:latin typeface="Arial" panose="020B0604020202020204"/>
                <a:ea typeface="+mn-ea"/>
                <a:cs typeface="+mn-cs"/>
              </a:rPr>
              <a:t>CI/CD Trigger </a:t>
            </a:r>
            <a:r>
              <a:rPr kumimoji="0" lang="en-US" sz="1800" b="0" i="0" u="none" strike="noStrike" kern="1200" cap="none" spc="0" normalizeH="0" baseline="0" noProof="0">
                <a:ln>
                  <a:noFill/>
                </a:ln>
                <a:solidFill>
                  <a:srgbClr val="000000"/>
                </a:solidFill>
                <a:effectLst/>
                <a:uLnTx/>
                <a:uFillTx/>
                <a:latin typeface="Arial" panose="020B0604020202020204"/>
                <a:ea typeface="+mn-ea"/>
                <a:cs typeface="+mn-cs"/>
              </a:rPr>
              <a:t>Scans</a:t>
            </a:r>
          </a:p>
        </p:txBody>
      </p:sp>
      <p:sp>
        <p:nvSpPr>
          <p:cNvPr id="51" name="Bent Arrow 50">
            <a:extLst>
              <a:ext uri="{FF2B5EF4-FFF2-40B4-BE49-F238E27FC236}">
                <a16:creationId xmlns:a16="http://schemas.microsoft.com/office/drawing/2014/main" id="{CA2059C7-0943-A4E5-9DDC-473DD0AC1332}"/>
              </a:ext>
            </a:extLst>
          </p:cNvPr>
          <p:cNvSpPr/>
          <p:nvPr/>
        </p:nvSpPr>
        <p:spPr>
          <a:xfrm rot="5400000">
            <a:off x="3672846" y="2178777"/>
            <a:ext cx="667198" cy="1141409"/>
          </a:xfrm>
          <a:prstGeom prst="bentArrow">
            <a:avLst>
              <a:gd name="adj1" fmla="val 25000"/>
              <a:gd name="adj2" fmla="val 25000"/>
              <a:gd name="adj3" fmla="val 25000"/>
              <a:gd name="adj4" fmla="val 54546"/>
            </a:avLst>
          </a:prstGeom>
          <a:solidFill>
            <a:schemeClr val="accent2"/>
          </a:solidFill>
          <a:ln>
            <a:solidFill>
              <a:schemeClr val="accent1">
                <a:shade val="15000"/>
              </a:schemeClr>
            </a:solidFill>
          </a:ln>
          <a:scene3d>
            <a:camera prst="orthographicFront">
              <a:rot lat="10800000" lon="21300001" rev="10799999"/>
            </a:camera>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srgbClr val="DA291C"/>
                </a:solidFill>
              </a:ln>
              <a:solidFill>
                <a:srgbClr val="000000"/>
              </a:solidFill>
              <a:effectLst/>
              <a:uLnTx/>
              <a:uFillTx/>
              <a:latin typeface="Arial" panose="020B0604020202020204"/>
              <a:ea typeface="+mn-ea"/>
              <a:cs typeface="+mn-cs"/>
            </a:endParaRPr>
          </a:p>
        </p:txBody>
      </p:sp>
      <p:pic>
        <p:nvPicPr>
          <p:cNvPr id="4" name="Graphic 3">
            <a:extLst>
              <a:ext uri="{FF2B5EF4-FFF2-40B4-BE49-F238E27FC236}">
                <a16:creationId xmlns:a16="http://schemas.microsoft.com/office/drawing/2014/main" id="{060E570B-9518-90BA-654C-EEA82DA7424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719387" y="2034820"/>
            <a:ext cx="875881" cy="875881"/>
          </a:xfrm>
          <a:prstGeom prst="rect">
            <a:avLst/>
          </a:prstGeom>
        </p:spPr>
      </p:pic>
      <p:pic>
        <p:nvPicPr>
          <p:cNvPr id="2050" name="Picture 2" descr="Database Basic Miscellany Lineal icon">
            <a:extLst>
              <a:ext uri="{FF2B5EF4-FFF2-40B4-BE49-F238E27FC236}">
                <a16:creationId xmlns:a16="http://schemas.microsoft.com/office/drawing/2014/main" id="{4FCF841F-328A-1C76-C01E-59D4A860F1C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128050" y="3205001"/>
            <a:ext cx="443380" cy="44338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C3B3E917-254F-ED6F-78A8-8A9220647341}"/>
              </a:ext>
            </a:extLst>
          </p:cNvPr>
          <p:cNvSpPr txBox="1"/>
          <p:nvPr/>
        </p:nvSpPr>
        <p:spPr>
          <a:xfrm>
            <a:off x="3579077" y="3207045"/>
            <a:ext cx="984897"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Arial" panose="020B0604020202020204"/>
                <a:ea typeface="+mn-ea"/>
                <a:cs typeface="+mn-cs"/>
              </a:rPr>
              <a:t>Code Repository</a:t>
            </a:r>
          </a:p>
        </p:txBody>
      </p:sp>
      <p:sp>
        <p:nvSpPr>
          <p:cNvPr id="8" name="Up Arrow 7">
            <a:extLst>
              <a:ext uri="{FF2B5EF4-FFF2-40B4-BE49-F238E27FC236}">
                <a16:creationId xmlns:a16="http://schemas.microsoft.com/office/drawing/2014/main" id="{79570EBF-41C8-2032-F4C9-DE1FB4ECE8BD}"/>
              </a:ext>
            </a:extLst>
          </p:cNvPr>
          <p:cNvSpPr/>
          <p:nvPr/>
        </p:nvSpPr>
        <p:spPr>
          <a:xfrm>
            <a:off x="4969684" y="3012583"/>
            <a:ext cx="318260" cy="753700"/>
          </a:xfrm>
          <a:prstGeom prst="upArrow">
            <a:avLst/>
          </a:prstGeom>
          <a:solidFill>
            <a:schemeClr val="accent2"/>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6" name="TextBox 15">
            <a:extLst>
              <a:ext uri="{FF2B5EF4-FFF2-40B4-BE49-F238E27FC236}">
                <a16:creationId xmlns:a16="http://schemas.microsoft.com/office/drawing/2014/main" id="{D92501CD-BCDA-D931-834B-2B22FC7A0552}"/>
              </a:ext>
            </a:extLst>
          </p:cNvPr>
          <p:cNvSpPr txBox="1"/>
          <p:nvPr/>
        </p:nvSpPr>
        <p:spPr>
          <a:xfrm>
            <a:off x="8530966" y="1466996"/>
            <a:ext cx="1646605"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err="1">
                <a:ln>
                  <a:noFill/>
                </a:ln>
                <a:solidFill>
                  <a:srgbClr val="000000"/>
                </a:solidFill>
                <a:effectLst/>
                <a:uLnTx/>
                <a:uFillTx/>
                <a:latin typeface="Arial" panose="020B0604020202020204"/>
                <a:ea typeface="+mn-ea"/>
                <a:cs typeface="+mn-cs"/>
              </a:rPr>
              <a:t>FortiDevSec</a:t>
            </a:r>
            <a:endParaRPr kumimoji="0" lang="en-US" sz="1800" b="1" i="0" u="none" strike="noStrike" kern="1200" cap="none" spc="0" normalizeH="0" baseline="0" noProof="0">
              <a:ln>
                <a:noFill/>
              </a:ln>
              <a:solidFill>
                <a:srgbClr val="000000"/>
              </a:solidFill>
              <a:effectLst/>
              <a:uLnTx/>
              <a:uFillTx/>
              <a:latin typeface="Arial" panose="020B060402020202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DA291C"/>
                </a:solidFill>
                <a:effectLst/>
                <a:uLnTx/>
                <a:uFillTx/>
                <a:latin typeface="Arial" panose="020B0604020202020204"/>
                <a:ea typeface="+mn-ea"/>
                <a:cs typeface="+mn-cs"/>
              </a:rPr>
              <a:t>Manual</a:t>
            </a:r>
            <a:r>
              <a:rPr kumimoji="0" lang="en-US" sz="1800" b="0" i="0" u="none" strike="noStrike" kern="1200" cap="none" spc="0" normalizeH="0" baseline="0" noProof="0">
                <a:ln>
                  <a:noFill/>
                </a:ln>
                <a:solidFill>
                  <a:srgbClr val="000000"/>
                </a:solidFill>
                <a:effectLst/>
                <a:uLnTx/>
                <a:uFillTx/>
                <a:latin typeface="Arial" panose="020B0604020202020204"/>
                <a:ea typeface="+mn-ea"/>
                <a:cs typeface="+mn-cs"/>
              </a:rPr>
              <a:t> Scans</a:t>
            </a:r>
          </a:p>
        </p:txBody>
      </p:sp>
      <p:pic>
        <p:nvPicPr>
          <p:cNvPr id="17" name="Graphic 16">
            <a:extLst>
              <a:ext uri="{FF2B5EF4-FFF2-40B4-BE49-F238E27FC236}">
                <a16:creationId xmlns:a16="http://schemas.microsoft.com/office/drawing/2014/main" id="{0814CDDD-6AC0-DBB5-2B9D-8C9487979AB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985480" y="2080268"/>
            <a:ext cx="875881" cy="875881"/>
          </a:xfrm>
          <a:prstGeom prst="rect">
            <a:avLst/>
          </a:prstGeom>
        </p:spPr>
      </p:pic>
      <p:pic>
        <p:nvPicPr>
          <p:cNvPr id="21" name="Picture 2" descr="Database Basic Miscellany Lineal icon">
            <a:extLst>
              <a:ext uri="{FF2B5EF4-FFF2-40B4-BE49-F238E27FC236}">
                <a16:creationId xmlns:a16="http://schemas.microsoft.com/office/drawing/2014/main" id="{BCC395A8-D54B-8CFE-7B40-09A2C9EEFAD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727159" y="3207838"/>
            <a:ext cx="443380" cy="443380"/>
          </a:xfrm>
          <a:prstGeom prst="rect">
            <a:avLst/>
          </a:prstGeom>
          <a:noFill/>
          <a:extLst>
            <a:ext uri="{909E8E84-426E-40DD-AFC4-6F175D3DCCD1}">
              <a14:hiddenFill xmlns:a14="http://schemas.microsoft.com/office/drawing/2010/main">
                <a:solidFill>
                  <a:srgbClr val="FFFFFF"/>
                </a:solidFill>
              </a14:hiddenFill>
            </a:ext>
          </a:extLst>
        </p:spPr>
      </p:pic>
      <p:sp>
        <p:nvSpPr>
          <p:cNvPr id="37" name="TextBox 36">
            <a:extLst>
              <a:ext uri="{FF2B5EF4-FFF2-40B4-BE49-F238E27FC236}">
                <a16:creationId xmlns:a16="http://schemas.microsoft.com/office/drawing/2014/main" id="{F2412344-7BA3-D81A-A9EB-D26625332241}"/>
              </a:ext>
            </a:extLst>
          </p:cNvPr>
          <p:cNvSpPr txBox="1"/>
          <p:nvPr/>
        </p:nvSpPr>
        <p:spPr>
          <a:xfrm>
            <a:off x="8178186" y="3209882"/>
            <a:ext cx="984897"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Arial" panose="020B0604020202020204"/>
                <a:ea typeface="+mn-ea"/>
                <a:cs typeface="+mn-cs"/>
              </a:rPr>
              <a:t>Code Repository</a:t>
            </a:r>
          </a:p>
        </p:txBody>
      </p:sp>
      <p:sp>
        <p:nvSpPr>
          <p:cNvPr id="44" name="Bent Arrow 43">
            <a:extLst>
              <a:ext uri="{FF2B5EF4-FFF2-40B4-BE49-F238E27FC236}">
                <a16:creationId xmlns:a16="http://schemas.microsoft.com/office/drawing/2014/main" id="{3358C3A2-168C-37EC-11F6-5A3E3C98F7D9}"/>
              </a:ext>
            </a:extLst>
          </p:cNvPr>
          <p:cNvSpPr/>
          <p:nvPr/>
        </p:nvSpPr>
        <p:spPr>
          <a:xfrm rot="5400000">
            <a:off x="7973673" y="2180457"/>
            <a:ext cx="667198" cy="1141409"/>
          </a:xfrm>
          <a:prstGeom prst="bentArrow">
            <a:avLst>
              <a:gd name="adj1" fmla="val 25000"/>
              <a:gd name="adj2" fmla="val 25000"/>
              <a:gd name="adj3" fmla="val 25000"/>
              <a:gd name="adj4" fmla="val 54546"/>
            </a:avLst>
          </a:prstGeom>
          <a:solidFill>
            <a:schemeClr val="accent2"/>
          </a:solidFill>
          <a:ln>
            <a:solidFill>
              <a:schemeClr val="accent1">
                <a:shade val="15000"/>
              </a:schemeClr>
            </a:solidFill>
          </a:ln>
          <a:scene3d>
            <a:camera prst="orthographicFront">
              <a:rot lat="10800000" lon="21300001" rev="10799999"/>
            </a:camera>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srgbClr val="DA291C"/>
                </a:solidFill>
              </a:ln>
              <a:solidFill>
                <a:srgbClr val="000000"/>
              </a:solidFill>
              <a:effectLst/>
              <a:uLnTx/>
              <a:uFillTx/>
              <a:latin typeface="Arial" panose="020B0604020202020204"/>
              <a:ea typeface="+mn-ea"/>
              <a:cs typeface="+mn-cs"/>
            </a:endParaRPr>
          </a:p>
        </p:txBody>
      </p:sp>
      <p:sp>
        <p:nvSpPr>
          <p:cNvPr id="9" name="U-turn Arrow 8">
            <a:extLst>
              <a:ext uri="{FF2B5EF4-FFF2-40B4-BE49-F238E27FC236}">
                <a16:creationId xmlns:a16="http://schemas.microsoft.com/office/drawing/2014/main" id="{4E78562E-C07F-8A04-B2BE-0292149B5992}"/>
              </a:ext>
            </a:extLst>
          </p:cNvPr>
          <p:cNvSpPr/>
          <p:nvPr/>
        </p:nvSpPr>
        <p:spPr>
          <a:xfrm rot="10800000">
            <a:off x="7405252" y="5592443"/>
            <a:ext cx="2219984" cy="529822"/>
          </a:xfrm>
          <a:prstGeom prst="uturnArrow">
            <a:avLst>
              <a:gd name="adj1" fmla="val 25000"/>
              <a:gd name="adj2" fmla="val 25000"/>
              <a:gd name="adj3" fmla="val 25000"/>
              <a:gd name="adj4" fmla="val 43750"/>
              <a:gd name="adj5" fmla="val 1000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 name="TextBox 13">
            <a:extLst>
              <a:ext uri="{FF2B5EF4-FFF2-40B4-BE49-F238E27FC236}">
                <a16:creationId xmlns:a16="http://schemas.microsoft.com/office/drawing/2014/main" id="{C078AEF3-96ED-6AE5-37C1-25E57F2EFFF4}"/>
              </a:ext>
            </a:extLst>
          </p:cNvPr>
          <p:cNvSpPr txBox="1"/>
          <p:nvPr/>
        </p:nvSpPr>
        <p:spPr>
          <a:xfrm>
            <a:off x="8353745" y="6222393"/>
            <a:ext cx="1825281"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panose="020B0604020202020204"/>
                <a:ea typeface="+mn-ea"/>
                <a:cs typeface="+mn-cs"/>
              </a:rPr>
              <a:t>Fix</a:t>
            </a:r>
          </a:p>
        </p:txBody>
      </p:sp>
    </p:spTree>
    <p:extLst>
      <p:ext uri="{BB962C8B-B14F-4D97-AF65-F5344CB8AC3E}">
        <p14:creationId xmlns:p14="http://schemas.microsoft.com/office/powerpoint/2010/main" val="2040238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1A6C4-F65F-F855-F546-77E3ED75C5EA}"/>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72BBD239-C0E5-5770-4599-BBA0E68E5515}"/>
              </a:ext>
            </a:extLst>
          </p:cNvPr>
          <p:cNvSpPr>
            <a:spLocks noGrp="1"/>
          </p:cNvSpPr>
          <p:nvPr>
            <p:ph type="body" sz="quarter" idx="13"/>
          </p:nvPr>
        </p:nvSpPr>
        <p:spPr/>
        <p:txBody>
          <a:bodyPr/>
          <a:lstStyle/>
          <a:p>
            <a:endParaRPr lang="en-US"/>
          </a:p>
        </p:txBody>
      </p:sp>
      <p:sp>
        <p:nvSpPr>
          <p:cNvPr id="4" name="Text Placeholder 3">
            <a:extLst>
              <a:ext uri="{FF2B5EF4-FFF2-40B4-BE49-F238E27FC236}">
                <a16:creationId xmlns:a16="http://schemas.microsoft.com/office/drawing/2014/main" id="{16422701-340A-119A-6EEC-1F7266A6E7DF}"/>
              </a:ext>
            </a:extLst>
          </p:cNvPr>
          <p:cNvSpPr>
            <a:spLocks noGrp="1"/>
          </p:cNvSpPr>
          <p:nvPr>
            <p:ph type="body" sz="quarter" idx="14"/>
          </p:nvPr>
        </p:nvSpPr>
        <p:spPr/>
        <p:txBody>
          <a:bodyPr/>
          <a:lstStyle/>
          <a:p>
            <a:endParaRPr lang="en-US"/>
          </a:p>
        </p:txBody>
      </p:sp>
      <p:sp>
        <p:nvSpPr>
          <p:cNvPr id="5" name="Text Placeholder 4">
            <a:extLst>
              <a:ext uri="{FF2B5EF4-FFF2-40B4-BE49-F238E27FC236}">
                <a16:creationId xmlns:a16="http://schemas.microsoft.com/office/drawing/2014/main" id="{37FDB0AC-A0F4-1032-6401-4C1869E5FB04}"/>
              </a:ext>
            </a:extLst>
          </p:cNvPr>
          <p:cNvSpPr>
            <a:spLocks noGrp="1"/>
          </p:cNvSpPr>
          <p:nvPr>
            <p:ph type="body" sz="quarter" idx="15"/>
          </p:nvPr>
        </p:nvSpPr>
        <p:spPr/>
        <p:txBody>
          <a:bodyPr/>
          <a:lstStyle/>
          <a:p>
            <a:endParaRPr lang="en-US"/>
          </a:p>
        </p:txBody>
      </p:sp>
      <p:sp>
        <p:nvSpPr>
          <p:cNvPr id="6" name="Text Placeholder 5">
            <a:extLst>
              <a:ext uri="{FF2B5EF4-FFF2-40B4-BE49-F238E27FC236}">
                <a16:creationId xmlns:a16="http://schemas.microsoft.com/office/drawing/2014/main" id="{CB74EDB2-5C1B-33E4-AB3D-D1129843A141}"/>
              </a:ext>
            </a:extLst>
          </p:cNvPr>
          <p:cNvSpPr>
            <a:spLocks noGrp="1"/>
          </p:cNvSpPr>
          <p:nvPr>
            <p:ph type="body" sz="quarter" idx="16"/>
          </p:nvPr>
        </p:nvSpPr>
        <p:spPr/>
        <p:txBody>
          <a:bodyPr/>
          <a:lstStyle/>
          <a:p>
            <a:endParaRPr lang="en-US"/>
          </a:p>
        </p:txBody>
      </p:sp>
      <p:sp>
        <p:nvSpPr>
          <p:cNvPr id="7" name="Text Placeholder 6">
            <a:extLst>
              <a:ext uri="{FF2B5EF4-FFF2-40B4-BE49-F238E27FC236}">
                <a16:creationId xmlns:a16="http://schemas.microsoft.com/office/drawing/2014/main" id="{1D8733E1-8974-E435-B325-3A37089FF634}"/>
              </a:ext>
            </a:extLst>
          </p:cNvPr>
          <p:cNvSpPr>
            <a:spLocks noGrp="1"/>
          </p:cNvSpPr>
          <p:nvPr>
            <p:ph type="body" sz="quarter" idx="17"/>
          </p:nvPr>
        </p:nvSpPr>
        <p:spPr/>
        <p:txBody>
          <a:bodyPr/>
          <a:lstStyle/>
          <a:p>
            <a:endParaRPr lang="en-US"/>
          </a:p>
        </p:txBody>
      </p:sp>
      <p:sp>
        <p:nvSpPr>
          <p:cNvPr id="8" name="Text Placeholder 7">
            <a:extLst>
              <a:ext uri="{FF2B5EF4-FFF2-40B4-BE49-F238E27FC236}">
                <a16:creationId xmlns:a16="http://schemas.microsoft.com/office/drawing/2014/main" id="{150A57BB-2B1F-AC9A-BFA7-069D37BDE9E7}"/>
              </a:ext>
            </a:extLst>
          </p:cNvPr>
          <p:cNvSpPr>
            <a:spLocks noGrp="1"/>
          </p:cNvSpPr>
          <p:nvPr>
            <p:ph type="body" sz="quarter" idx="18"/>
          </p:nvPr>
        </p:nvSpPr>
        <p:spPr/>
        <p:txBody>
          <a:bodyPr/>
          <a:lstStyle/>
          <a:p>
            <a:endParaRPr lang="en-US"/>
          </a:p>
        </p:txBody>
      </p:sp>
    </p:spTree>
    <p:extLst>
      <p:ext uri="{BB962C8B-B14F-4D97-AF65-F5344CB8AC3E}">
        <p14:creationId xmlns:p14="http://schemas.microsoft.com/office/powerpoint/2010/main" val="26321182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75451-6A4B-484B-9ED1-353CCE25B0F4}"/>
              </a:ext>
            </a:extLst>
          </p:cNvPr>
          <p:cNvSpPr>
            <a:spLocks noGrp="1"/>
          </p:cNvSpPr>
          <p:nvPr>
            <p:ph type="ctrTitle"/>
          </p:nvPr>
        </p:nvSpPr>
        <p:spPr>
          <a:xfrm>
            <a:off x="6022750" y="4434840"/>
            <a:ext cx="5335061" cy="1122202"/>
          </a:xfrm>
        </p:spPr>
        <p:txBody>
          <a:bodyPr/>
          <a:lstStyle/>
          <a:p>
            <a:r>
              <a:rPr lang="en-US" dirty="0"/>
              <a:t>F5 Distributed Cloud</a:t>
            </a:r>
          </a:p>
        </p:txBody>
      </p:sp>
      <p:sp>
        <p:nvSpPr>
          <p:cNvPr id="3" name="Subtitle 2">
            <a:extLst>
              <a:ext uri="{FF2B5EF4-FFF2-40B4-BE49-F238E27FC236}">
                <a16:creationId xmlns:a16="http://schemas.microsoft.com/office/drawing/2014/main" id="{0236A1B4-B8D1-4A72-8E20-0703F54BF1FE}"/>
              </a:ext>
            </a:extLst>
          </p:cNvPr>
          <p:cNvSpPr>
            <a:spLocks noGrp="1"/>
          </p:cNvSpPr>
          <p:nvPr>
            <p:ph type="subTitle" idx="1"/>
          </p:nvPr>
        </p:nvSpPr>
        <p:spPr>
          <a:xfrm>
            <a:off x="6416041" y="5586890"/>
            <a:ext cx="4941770" cy="396660"/>
          </a:xfrm>
        </p:spPr>
        <p:txBody>
          <a:bodyPr vert="horz" lIns="91440" tIns="45720" rIns="91440" bIns="45720" rtlCol="0" anchor="t">
            <a:normAutofit/>
          </a:bodyPr>
          <a:lstStyle/>
          <a:p>
            <a:r>
              <a:rPr lang="en-US" dirty="0"/>
              <a:t>Robin </a:t>
            </a:r>
            <a:r>
              <a:rPr lang="en-US" dirty="0" err="1"/>
              <a:t>Mordasiewicz</a:t>
            </a:r>
            <a:r>
              <a:rPr lang="en-US" dirty="0"/>
              <a:t> – Sales Engineer</a:t>
            </a:r>
          </a:p>
        </p:txBody>
      </p:sp>
      <p:pic>
        <p:nvPicPr>
          <p:cNvPr id="4" name="Picture 3" descr="A red and white logo&#10;&#10;Description automatically generated">
            <a:extLst>
              <a:ext uri="{FF2B5EF4-FFF2-40B4-BE49-F238E27FC236}">
                <a16:creationId xmlns:a16="http://schemas.microsoft.com/office/drawing/2014/main" id="{3C4BE5D5-83FE-CEF2-04CD-2EA2C730F4A1}"/>
              </a:ext>
            </a:extLst>
          </p:cNvPr>
          <p:cNvPicPr>
            <a:picLocks noChangeAspect="1"/>
          </p:cNvPicPr>
          <p:nvPr/>
        </p:nvPicPr>
        <p:blipFill>
          <a:blip r:embed="rId3"/>
          <a:stretch>
            <a:fillRect/>
          </a:stretch>
        </p:blipFill>
        <p:spPr>
          <a:xfrm>
            <a:off x="10508726" y="309371"/>
            <a:ext cx="987948" cy="906905"/>
          </a:xfrm>
          <a:prstGeom prst="rect">
            <a:avLst/>
          </a:prstGeom>
        </p:spPr>
      </p:pic>
    </p:spTree>
    <p:extLst>
      <p:ext uri="{BB962C8B-B14F-4D97-AF65-F5344CB8AC3E}">
        <p14:creationId xmlns:p14="http://schemas.microsoft.com/office/powerpoint/2010/main" val="25860588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FFD48BC7-DC40-47DE-87EE-9F4B6ECB9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Freeform: Shape 14">
            <a:extLst>
              <a:ext uri="{FF2B5EF4-FFF2-40B4-BE49-F238E27FC236}">
                <a16:creationId xmlns:a16="http://schemas.microsoft.com/office/drawing/2014/main" id="{E502BBC7-2C76-46F3-BC24-5985BC13D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4425" y="0"/>
            <a:ext cx="9963150"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solidFill>
              <a:srgbClr val="EFEFEF"/>
            </a:solidFill>
          </a:ln>
          <a:effectLst>
            <a:outerShdw blurRad="139700" sx="102000" sy="102000" algn="ctr" rotWithShape="0">
              <a:schemeClr val="bg1">
                <a:lumMod val="85000"/>
                <a:alpha val="3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7" name="Freeform: Shape 16">
            <a:extLst>
              <a:ext uri="{FF2B5EF4-FFF2-40B4-BE49-F238E27FC236}">
                <a16:creationId xmlns:a16="http://schemas.microsoft.com/office/drawing/2014/main" id="{C7F28D52-2A5F-4D23-81AE-7CB8B591C7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1664" y="0"/>
            <a:ext cx="9948672"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3629484E-3792-4B3D-89AD-7C8A1ED0E0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0" y="5524786"/>
            <a:ext cx="4754880" cy="274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2" name="Picture 11" descr="A black and red rectangular sign with red squares and white text&#10;&#10;Description automatically generated">
            <a:extLst>
              <a:ext uri="{FF2B5EF4-FFF2-40B4-BE49-F238E27FC236}">
                <a16:creationId xmlns:a16="http://schemas.microsoft.com/office/drawing/2014/main" id="{B6319ADF-488C-218A-E0DE-36BFDA63070B}"/>
              </a:ext>
            </a:extLst>
          </p:cNvPr>
          <p:cNvPicPr>
            <a:picLocks noChangeAspect="1"/>
          </p:cNvPicPr>
          <p:nvPr/>
        </p:nvPicPr>
        <p:blipFill>
          <a:blip r:embed="rId3"/>
          <a:stretch>
            <a:fillRect/>
          </a:stretch>
        </p:blipFill>
        <p:spPr>
          <a:xfrm>
            <a:off x="820961" y="1305782"/>
            <a:ext cx="10884194" cy="4246436"/>
          </a:xfrm>
          <a:prstGeom prst="rect">
            <a:avLst/>
          </a:prstGeom>
        </p:spPr>
      </p:pic>
    </p:spTree>
    <p:extLst>
      <p:ext uri="{BB962C8B-B14F-4D97-AF65-F5344CB8AC3E}">
        <p14:creationId xmlns:p14="http://schemas.microsoft.com/office/powerpoint/2010/main" val="41154084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red and white logo&#10;&#10;Description automatically generated">
            <a:extLst>
              <a:ext uri="{FF2B5EF4-FFF2-40B4-BE49-F238E27FC236}">
                <a16:creationId xmlns:a16="http://schemas.microsoft.com/office/drawing/2014/main" id="{A2F4232F-3F8D-539A-95A1-229AFCDCC9D1}"/>
              </a:ext>
            </a:extLst>
          </p:cNvPr>
          <p:cNvPicPr>
            <a:picLocks noChangeAspect="1"/>
          </p:cNvPicPr>
          <p:nvPr/>
        </p:nvPicPr>
        <p:blipFill>
          <a:blip r:embed="rId3"/>
          <a:stretch>
            <a:fillRect/>
          </a:stretch>
        </p:blipFill>
        <p:spPr>
          <a:xfrm>
            <a:off x="2331555" y="524655"/>
            <a:ext cx="1428849" cy="1311639"/>
          </a:xfrm>
          <a:prstGeom prst="rect">
            <a:avLst/>
          </a:prstGeom>
        </p:spPr>
      </p:pic>
      <p:pic>
        <p:nvPicPr>
          <p:cNvPr id="25" name="Picture 24" descr="A black background with orange and blue text&#10;&#10;Description automatically generated">
            <a:extLst>
              <a:ext uri="{FF2B5EF4-FFF2-40B4-BE49-F238E27FC236}">
                <a16:creationId xmlns:a16="http://schemas.microsoft.com/office/drawing/2014/main" id="{D3F6C0FF-6B57-12FC-711B-770A7ACCBC7F}"/>
              </a:ext>
            </a:extLst>
          </p:cNvPr>
          <p:cNvPicPr>
            <a:picLocks noChangeAspect="1"/>
          </p:cNvPicPr>
          <p:nvPr/>
        </p:nvPicPr>
        <p:blipFill>
          <a:blip r:embed="rId4"/>
          <a:stretch>
            <a:fillRect/>
          </a:stretch>
        </p:blipFill>
        <p:spPr>
          <a:xfrm>
            <a:off x="7540051" y="572634"/>
            <a:ext cx="2674495" cy="1215680"/>
          </a:xfrm>
          <a:prstGeom prst="rect">
            <a:avLst/>
          </a:prstGeom>
        </p:spPr>
      </p:pic>
      <p:sp>
        <p:nvSpPr>
          <p:cNvPr id="26" name="TextBox 25">
            <a:extLst>
              <a:ext uri="{FF2B5EF4-FFF2-40B4-BE49-F238E27FC236}">
                <a16:creationId xmlns:a16="http://schemas.microsoft.com/office/drawing/2014/main" id="{4F227612-56B9-223B-9DF7-123AE286C535}"/>
              </a:ext>
            </a:extLst>
          </p:cNvPr>
          <p:cNvSpPr txBox="1"/>
          <p:nvPr/>
        </p:nvSpPr>
        <p:spPr>
          <a:xfrm>
            <a:off x="8124669" y="2833141"/>
            <a:ext cx="1404231" cy="1754326"/>
          </a:xfrm>
          <a:prstGeom prst="rect">
            <a:avLst/>
          </a:prstGeom>
          <a:noFill/>
        </p:spPr>
        <p:txBody>
          <a:bodyPr wrap="none" rtlCol="0">
            <a:spAutoFit/>
          </a:bodyPr>
          <a:lstStyle/>
          <a:p>
            <a:r>
              <a:rPr lang="en-US" dirty="0"/>
              <a:t>Locations</a:t>
            </a:r>
          </a:p>
          <a:p>
            <a:r>
              <a:rPr lang="en-US" dirty="0"/>
              <a:t>BGP Peers</a:t>
            </a:r>
          </a:p>
          <a:p>
            <a:r>
              <a:rPr lang="en-US" dirty="0" err="1"/>
              <a:t>Linode</a:t>
            </a:r>
            <a:endParaRPr lang="en-US" dirty="0"/>
          </a:p>
          <a:p>
            <a:r>
              <a:rPr lang="en-US" dirty="0"/>
              <a:t>Bot Manager</a:t>
            </a:r>
          </a:p>
          <a:p>
            <a:r>
              <a:rPr lang="en-US" dirty="0"/>
              <a:t>Kona</a:t>
            </a:r>
          </a:p>
          <a:p>
            <a:endParaRPr lang="en-US" dirty="0"/>
          </a:p>
        </p:txBody>
      </p:sp>
      <p:sp>
        <p:nvSpPr>
          <p:cNvPr id="27" name="TextBox 26">
            <a:extLst>
              <a:ext uri="{FF2B5EF4-FFF2-40B4-BE49-F238E27FC236}">
                <a16:creationId xmlns:a16="http://schemas.microsoft.com/office/drawing/2014/main" id="{2144AECD-25CA-408F-2B33-801F70CE7A88}"/>
              </a:ext>
            </a:extLst>
          </p:cNvPr>
          <p:cNvSpPr txBox="1"/>
          <p:nvPr/>
        </p:nvSpPr>
        <p:spPr>
          <a:xfrm>
            <a:off x="2488367" y="2728210"/>
            <a:ext cx="1272037" cy="923330"/>
          </a:xfrm>
          <a:prstGeom prst="rect">
            <a:avLst/>
          </a:prstGeom>
          <a:noFill/>
        </p:spPr>
        <p:txBody>
          <a:bodyPr wrap="square" rtlCol="0">
            <a:spAutoFit/>
          </a:bodyPr>
          <a:lstStyle/>
          <a:p>
            <a:r>
              <a:rPr lang="en-US" dirty="0"/>
              <a:t>Locations</a:t>
            </a:r>
          </a:p>
          <a:p>
            <a:r>
              <a:rPr lang="en-US" dirty="0"/>
              <a:t>BGP Peers</a:t>
            </a:r>
          </a:p>
          <a:p>
            <a:r>
              <a:rPr lang="en-US" dirty="0"/>
              <a:t>Shape</a:t>
            </a:r>
          </a:p>
        </p:txBody>
      </p:sp>
    </p:spTree>
    <p:extLst>
      <p:ext uri="{BB962C8B-B14F-4D97-AF65-F5344CB8AC3E}">
        <p14:creationId xmlns:p14="http://schemas.microsoft.com/office/powerpoint/2010/main" val="26435534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descr="A screenshot of a computer&#10;&#10;Description automatically generated">
            <a:extLst>
              <a:ext uri="{FF2B5EF4-FFF2-40B4-BE49-F238E27FC236}">
                <a16:creationId xmlns:a16="http://schemas.microsoft.com/office/drawing/2014/main" id="{F3F4F1A3-ED80-CB12-DDA1-C2F1EA256441}"/>
              </a:ext>
            </a:extLst>
          </p:cNvPr>
          <p:cNvPicPr>
            <a:picLocks noChangeAspect="1"/>
          </p:cNvPicPr>
          <p:nvPr/>
        </p:nvPicPr>
        <p:blipFill>
          <a:blip r:embed="rId3"/>
          <a:stretch>
            <a:fillRect/>
          </a:stretch>
        </p:blipFill>
        <p:spPr>
          <a:xfrm>
            <a:off x="695326" y="1573967"/>
            <a:ext cx="10801348" cy="4167266"/>
          </a:xfrm>
          <a:prstGeom prst="rect">
            <a:avLst/>
          </a:prstGeom>
        </p:spPr>
      </p:pic>
      <p:sp>
        <p:nvSpPr>
          <p:cNvPr id="2" name="TextBox 1">
            <a:extLst>
              <a:ext uri="{FF2B5EF4-FFF2-40B4-BE49-F238E27FC236}">
                <a16:creationId xmlns:a16="http://schemas.microsoft.com/office/drawing/2014/main" id="{B7764861-5894-14BE-E72B-22A17A805EBC}"/>
              </a:ext>
            </a:extLst>
          </p:cNvPr>
          <p:cNvSpPr txBox="1"/>
          <p:nvPr/>
        </p:nvSpPr>
        <p:spPr>
          <a:xfrm>
            <a:off x="695326" y="762824"/>
            <a:ext cx="3194144" cy="707886"/>
          </a:xfrm>
          <a:prstGeom prst="rect">
            <a:avLst/>
          </a:prstGeom>
          <a:noFill/>
        </p:spPr>
        <p:txBody>
          <a:bodyPr wrap="none" rtlCol="0">
            <a:spAutoFit/>
          </a:bodyPr>
          <a:lstStyle/>
          <a:p>
            <a:r>
              <a:rPr lang="en-US" sz="4000" dirty="0"/>
              <a:t>Bot Protection</a:t>
            </a:r>
          </a:p>
        </p:txBody>
      </p:sp>
      <p:pic>
        <p:nvPicPr>
          <p:cNvPr id="4" name="Picture 3" descr="A red and white logo&#10;&#10;Description automatically generated">
            <a:extLst>
              <a:ext uri="{FF2B5EF4-FFF2-40B4-BE49-F238E27FC236}">
                <a16:creationId xmlns:a16="http://schemas.microsoft.com/office/drawing/2014/main" id="{78A9ADEB-1DE1-8891-E9F6-740756160405}"/>
              </a:ext>
            </a:extLst>
          </p:cNvPr>
          <p:cNvPicPr>
            <a:picLocks noChangeAspect="1"/>
          </p:cNvPicPr>
          <p:nvPr/>
        </p:nvPicPr>
        <p:blipFill>
          <a:blip r:embed="rId4"/>
          <a:stretch>
            <a:fillRect/>
          </a:stretch>
        </p:blipFill>
        <p:spPr>
          <a:xfrm>
            <a:off x="10508726" y="309371"/>
            <a:ext cx="987948" cy="906905"/>
          </a:xfrm>
          <a:prstGeom prst="rect">
            <a:avLst/>
          </a:prstGeom>
        </p:spPr>
      </p:pic>
    </p:spTree>
    <p:extLst>
      <p:ext uri="{BB962C8B-B14F-4D97-AF65-F5344CB8AC3E}">
        <p14:creationId xmlns:p14="http://schemas.microsoft.com/office/powerpoint/2010/main" val="4016040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screenshot of a computer&#10;&#10;Description automatically generated">
            <a:extLst>
              <a:ext uri="{FF2B5EF4-FFF2-40B4-BE49-F238E27FC236}">
                <a16:creationId xmlns:a16="http://schemas.microsoft.com/office/drawing/2014/main" id="{9FCDB272-9085-5672-968F-DCEE391E411A}"/>
              </a:ext>
            </a:extLst>
          </p:cNvPr>
          <p:cNvPicPr>
            <a:picLocks noChangeAspect="1"/>
          </p:cNvPicPr>
          <p:nvPr/>
        </p:nvPicPr>
        <p:blipFill>
          <a:blip r:embed="rId2"/>
          <a:stretch>
            <a:fillRect/>
          </a:stretch>
        </p:blipFill>
        <p:spPr>
          <a:xfrm>
            <a:off x="1169233" y="1133632"/>
            <a:ext cx="9848537" cy="5539802"/>
          </a:xfrm>
          <a:prstGeom prst="rect">
            <a:avLst/>
          </a:prstGeom>
        </p:spPr>
      </p:pic>
      <p:sp>
        <p:nvSpPr>
          <p:cNvPr id="13" name="TextBox 12">
            <a:extLst>
              <a:ext uri="{FF2B5EF4-FFF2-40B4-BE49-F238E27FC236}">
                <a16:creationId xmlns:a16="http://schemas.microsoft.com/office/drawing/2014/main" id="{3D928712-8049-176A-0F2C-550910C41E04}"/>
              </a:ext>
            </a:extLst>
          </p:cNvPr>
          <p:cNvSpPr txBox="1"/>
          <p:nvPr/>
        </p:nvSpPr>
        <p:spPr>
          <a:xfrm>
            <a:off x="1124262" y="269823"/>
            <a:ext cx="6400800" cy="707886"/>
          </a:xfrm>
          <a:prstGeom prst="rect">
            <a:avLst/>
          </a:prstGeom>
          <a:noFill/>
        </p:spPr>
        <p:txBody>
          <a:bodyPr wrap="square" rtlCol="0">
            <a:spAutoFit/>
          </a:bodyPr>
          <a:lstStyle/>
          <a:p>
            <a:r>
              <a:rPr lang="en-US" sz="4000" dirty="0"/>
              <a:t>Enable Bot Defense</a:t>
            </a:r>
          </a:p>
        </p:txBody>
      </p:sp>
      <p:pic>
        <p:nvPicPr>
          <p:cNvPr id="14" name="Picture 13" descr="A red and white logo&#10;&#10;Description automatically generated">
            <a:extLst>
              <a:ext uri="{FF2B5EF4-FFF2-40B4-BE49-F238E27FC236}">
                <a16:creationId xmlns:a16="http://schemas.microsoft.com/office/drawing/2014/main" id="{48811377-3FDA-DB30-E30D-3C38BE70EBB9}"/>
              </a:ext>
            </a:extLst>
          </p:cNvPr>
          <p:cNvPicPr>
            <a:picLocks noChangeAspect="1"/>
          </p:cNvPicPr>
          <p:nvPr/>
        </p:nvPicPr>
        <p:blipFill>
          <a:blip r:embed="rId3"/>
          <a:stretch>
            <a:fillRect/>
          </a:stretch>
        </p:blipFill>
        <p:spPr>
          <a:xfrm>
            <a:off x="10508726" y="309371"/>
            <a:ext cx="987948" cy="906905"/>
          </a:xfrm>
          <a:prstGeom prst="rect">
            <a:avLst/>
          </a:prstGeom>
        </p:spPr>
      </p:pic>
    </p:spTree>
    <p:extLst>
      <p:ext uri="{BB962C8B-B14F-4D97-AF65-F5344CB8AC3E}">
        <p14:creationId xmlns:p14="http://schemas.microsoft.com/office/powerpoint/2010/main" val="19872526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screenshot of a computer&#10;&#10;Description automatically generated">
            <a:extLst>
              <a:ext uri="{FF2B5EF4-FFF2-40B4-BE49-F238E27FC236}">
                <a16:creationId xmlns:a16="http://schemas.microsoft.com/office/drawing/2014/main" id="{9FCDB272-9085-5672-968F-DCEE391E411A}"/>
              </a:ext>
            </a:extLst>
          </p:cNvPr>
          <p:cNvPicPr>
            <a:picLocks noChangeAspect="1"/>
          </p:cNvPicPr>
          <p:nvPr/>
        </p:nvPicPr>
        <p:blipFill>
          <a:blip r:embed="rId3"/>
          <a:stretch>
            <a:fillRect/>
          </a:stretch>
        </p:blipFill>
        <p:spPr>
          <a:xfrm>
            <a:off x="1169233" y="1133632"/>
            <a:ext cx="9848537" cy="5539802"/>
          </a:xfrm>
          <a:prstGeom prst="rect">
            <a:avLst/>
          </a:prstGeom>
        </p:spPr>
      </p:pic>
      <p:sp>
        <p:nvSpPr>
          <p:cNvPr id="13" name="TextBox 12">
            <a:extLst>
              <a:ext uri="{FF2B5EF4-FFF2-40B4-BE49-F238E27FC236}">
                <a16:creationId xmlns:a16="http://schemas.microsoft.com/office/drawing/2014/main" id="{3D928712-8049-176A-0F2C-550910C41E04}"/>
              </a:ext>
            </a:extLst>
          </p:cNvPr>
          <p:cNvSpPr txBox="1"/>
          <p:nvPr/>
        </p:nvSpPr>
        <p:spPr>
          <a:xfrm>
            <a:off x="1124262" y="269823"/>
            <a:ext cx="6400800" cy="707886"/>
          </a:xfrm>
          <a:prstGeom prst="rect">
            <a:avLst/>
          </a:prstGeom>
          <a:noFill/>
        </p:spPr>
        <p:txBody>
          <a:bodyPr wrap="square" rtlCol="0">
            <a:spAutoFit/>
          </a:bodyPr>
          <a:lstStyle/>
          <a:p>
            <a:r>
              <a:rPr lang="en-US" sz="4000" dirty="0"/>
              <a:t>Create Bot Policy</a:t>
            </a:r>
          </a:p>
        </p:txBody>
      </p:sp>
      <p:pic>
        <p:nvPicPr>
          <p:cNvPr id="5" name="Picture 4" descr="A screenshot of a computer&#10;&#10;Description automatically generated">
            <a:extLst>
              <a:ext uri="{FF2B5EF4-FFF2-40B4-BE49-F238E27FC236}">
                <a16:creationId xmlns:a16="http://schemas.microsoft.com/office/drawing/2014/main" id="{4AA470DB-6F37-E416-10B6-52BD451CB538}"/>
              </a:ext>
            </a:extLst>
          </p:cNvPr>
          <p:cNvPicPr>
            <a:picLocks noChangeAspect="1"/>
          </p:cNvPicPr>
          <p:nvPr/>
        </p:nvPicPr>
        <p:blipFill>
          <a:blip r:embed="rId4"/>
          <a:stretch>
            <a:fillRect/>
          </a:stretch>
        </p:blipFill>
        <p:spPr>
          <a:xfrm>
            <a:off x="1169233" y="1133632"/>
            <a:ext cx="9848536" cy="5539802"/>
          </a:xfrm>
          <a:prstGeom prst="rect">
            <a:avLst/>
          </a:prstGeom>
        </p:spPr>
      </p:pic>
      <p:pic>
        <p:nvPicPr>
          <p:cNvPr id="6" name="Picture 5" descr="A red and white logo&#10;&#10;Description automatically generated">
            <a:extLst>
              <a:ext uri="{FF2B5EF4-FFF2-40B4-BE49-F238E27FC236}">
                <a16:creationId xmlns:a16="http://schemas.microsoft.com/office/drawing/2014/main" id="{5B2F24DE-FB5F-B229-9BCB-98174E3A273C}"/>
              </a:ext>
            </a:extLst>
          </p:cNvPr>
          <p:cNvPicPr>
            <a:picLocks noChangeAspect="1"/>
          </p:cNvPicPr>
          <p:nvPr/>
        </p:nvPicPr>
        <p:blipFill>
          <a:blip r:embed="rId5"/>
          <a:stretch>
            <a:fillRect/>
          </a:stretch>
        </p:blipFill>
        <p:spPr>
          <a:xfrm>
            <a:off x="10508726" y="309371"/>
            <a:ext cx="987948" cy="906905"/>
          </a:xfrm>
          <a:prstGeom prst="rect">
            <a:avLst/>
          </a:prstGeom>
        </p:spPr>
      </p:pic>
    </p:spTree>
    <p:extLst>
      <p:ext uri="{BB962C8B-B14F-4D97-AF65-F5344CB8AC3E}">
        <p14:creationId xmlns:p14="http://schemas.microsoft.com/office/powerpoint/2010/main" val="2607923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screenshot of a computer&#10;&#10;Description automatically generated">
            <a:extLst>
              <a:ext uri="{FF2B5EF4-FFF2-40B4-BE49-F238E27FC236}">
                <a16:creationId xmlns:a16="http://schemas.microsoft.com/office/drawing/2014/main" id="{9FCDB272-9085-5672-968F-DCEE391E411A}"/>
              </a:ext>
            </a:extLst>
          </p:cNvPr>
          <p:cNvPicPr>
            <a:picLocks noChangeAspect="1"/>
          </p:cNvPicPr>
          <p:nvPr/>
        </p:nvPicPr>
        <p:blipFill>
          <a:blip r:embed="rId3"/>
          <a:stretch>
            <a:fillRect/>
          </a:stretch>
        </p:blipFill>
        <p:spPr>
          <a:xfrm>
            <a:off x="1169233" y="1133632"/>
            <a:ext cx="9848537" cy="5539802"/>
          </a:xfrm>
          <a:prstGeom prst="rect">
            <a:avLst/>
          </a:prstGeom>
        </p:spPr>
      </p:pic>
      <p:sp>
        <p:nvSpPr>
          <p:cNvPr id="13" name="TextBox 12">
            <a:extLst>
              <a:ext uri="{FF2B5EF4-FFF2-40B4-BE49-F238E27FC236}">
                <a16:creationId xmlns:a16="http://schemas.microsoft.com/office/drawing/2014/main" id="{3D928712-8049-176A-0F2C-550910C41E04}"/>
              </a:ext>
            </a:extLst>
          </p:cNvPr>
          <p:cNvSpPr txBox="1"/>
          <p:nvPr/>
        </p:nvSpPr>
        <p:spPr>
          <a:xfrm>
            <a:off x="1124262" y="269823"/>
            <a:ext cx="6400800" cy="707886"/>
          </a:xfrm>
          <a:prstGeom prst="rect">
            <a:avLst/>
          </a:prstGeom>
          <a:noFill/>
        </p:spPr>
        <p:txBody>
          <a:bodyPr wrap="square" rtlCol="0">
            <a:spAutoFit/>
          </a:bodyPr>
          <a:lstStyle/>
          <a:p>
            <a:r>
              <a:rPr lang="en-US" sz="4000" dirty="0"/>
              <a:t>Bot Defense Reporting</a:t>
            </a:r>
          </a:p>
        </p:txBody>
      </p:sp>
      <p:pic>
        <p:nvPicPr>
          <p:cNvPr id="3" name="Picture 2" descr="A screenshot of a computer&#10;&#10;Description automatically generated">
            <a:extLst>
              <a:ext uri="{FF2B5EF4-FFF2-40B4-BE49-F238E27FC236}">
                <a16:creationId xmlns:a16="http://schemas.microsoft.com/office/drawing/2014/main" id="{98058EDD-18D3-7136-DF25-B0FE3E66467C}"/>
              </a:ext>
            </a:extLst>
          </p:cNvPr>
          <p:cNvPicPr>
            <a:picLocks noChangeAspect="1"/>
          </p:cNvPicPr>
          <p:nvPr/>
        </p:nvPicPr>
        <p:blipFill>
          <a:blip r:embed="rId4"/>
          <a:stretch>
            <a:fillRect/>
          </a:stretch>
        </p:blipFill>
        <p:spPr>
          <a:xfrm>
            <a:off x="1124261" y="1133632"/>
            <a:ext cx="9848537" cy="5539802"/>
          </a:xfrm>
          <a:prstGeom prst="rect">
            <a:avLst/>
          </a:prstGeom>
        </p:spPr>
      </p:pic>
      <p:pic>
        <p:nvPicPr>
          <p:cNvPr id="4" name="Picture 3" descr="A red and white logo&#10;&#10;Description automatically generated">
            <a:extLst>
              <a:ext uri="{FF2B5EF4-FFF2-40B4-BE49-F238E27FC236}">
                <a16:creationId xmlns:a16="http://schemas.microsoft.com/office/drawing/2014/main" id="{BAA88980-CC04-E65C-D9B3-3D75DC8402B6}"/>
              </a:ext>
            </a:extLst>
          </p:cNvPr>
          <p:cNvPicPr>
            <a:picLocks noChangeAspect="1"/>
          </p:cNvPicPr>
          <p:nvPr/>
        </p:nvPicPr>
        <p:blipFill>
          <a:blip r:embed="rId5"/>
          <a:stretch>
            <a:fillRect/>
          </a:stretch>
        </p:blipFill>
        <p:spPr>
          <a:xfrm>
            <a:off x="10508726" y="309371"/>
            <a:ext cx="987948" cy="906905"/>
          </a:xfrm>
          <a:prstGeom prst="rect">
            <a:avLst/>
          </a:prstGeom>
        </p:spPr>
      </p:pic>
    </p:spTree>
    <p:extLst>
      <p:ext uri="{BB962C8B-B14F-4D97-AF65-F5344CB8AC3E}">
        <p14:creationId xmlns:p14="http://schemas.microsoft.com/office/powerpoint/2010/main" val="33353869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diagram of data center&#10;&#10;Description automatically generated">
            <a:extLst>
              <a:ext uri="{FF2B5EF4-FFF2-40B4-BE49-F238E27FC236}">
                <a16:creationId xmlns:a16="http://schemas.microsoft.com/office/drawing/2014/main" id="{B2B88762-D731-34C3-4EF4-00B4C8A8DAC0}"/>
              </a:ext>
            </a:extLst>
          </p:cNvPr>
          <p:cNvPicPr>
            <a:picLocks noChangeAspect="1"/>
          </p:cNvPicPr>
          <p:nvPr/>
        </p:nvPicPr>
        <p:blipFill>
          <a:blip r:embed="rId2"/>
          <a:stretch>
            <a:fillRect/>
          </a:stretch>
        </p:blipFill>
        <p:spPr>
          <a:xfrm>
            <a:off x="3155950" y="1619250"/>
            <a:ext cx="5880100" cy="3619500"/>
          </a:xfrm>
          <a:prstGeom prst="rect">
            <a:avLst/>
          </a:prstGeom>
        </p:spPr>
      </p:pic>
    </p:spTree>
    <p:extLst>
      <p:ext uri="{BB962C8B-B14F-4D97-AF65-F5344CB8AC3E}">
        <p14:creationId xmlns:p14="http://schemas.microsoft.com/office/powerpoint/2010/main" val="333723633"/>
      </p:ext>
    </p:extLst>
  </p:cSld>
  <p:clrMapOvr>
    <a:masterClrMapping/>
  </p:clrMapOvr>
</p:sld>
</file>

<file path=ppt/theme/theme1.xml><?xml version="1.0" encoding="utf-8"?>
<a:theme xmlns:a="http://schemas.openxmlformats.org/drawingml/2006/main" name="Office Theme">
  <a:themeElements>
    <a:clrScheme name="Custom 149">
      <a:dk1>
        <a:sysClr val="windowText" lastClr="000000"/>
      </a:dk1>
      <a:lt1>
        <a:sysClr val="window" lastClr="FFFFFF"/>
      </a:lt1>
      <a:dk2>
        <a:srgbClr val="44546A"/>
      </a:dk2>
      <a:lt2>
        <a:srgbClr val="E7E6E6"/>
      </a:lt2>
      <a:accent1>
        <a:srgbClr val="E9E6D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56">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Custom 3">
      <a:dk1>
        <a:srgbClr val="000000"/>
      </a:dk1>
      <a:lt1>
        <a:srgbClr val="FFFFFF"/>
      </a:lt1>
      <a:dk2>
        <a:srgbClr val="718DB2"/>
      </a:dk2>
      <a:lt2>
        <a:srgbClr val="FEFFFF"/>
      </a:lt2>
      <a:accent1>
        <a:srgbClr val="5E5E5E"/>
      </a:accent1>
      <a:accent2>
        <a:srgbClr val="E7E6E6"/>
      </a:accent2>
      <a:accent3>
        <a:srgbClr val="D7CDC8"/>
      </a:accent3>
      <a:accent4>
        <a:srgbClr val="AFA5A0"/>
      </a:accent4>
      <a:accent5>
        <a:srgbClr val="918787"/>
      </a:accent5>
      <a:accent6>
        <a:srgbClr val="556969"/>
      </a:accent6>
      <a:hlink>
        <a:srgbClr val="3758C1"/>
      </a:hlink>
      <a:folHlink>
        <a:srgbClr val="00539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Fortinet Master Template">
  <a:themeElements>
    <a:clrScheme name="Fortinet Colors 2022">
      <a:dk1>
        <a:srgbClr val="000000"/>
      </a:dk1>
      <a:lt1>
        <a:srgbClr val="FFFFFF"/>
      </a:lt1>
      <a:dk2>
        <a:srgbClr val="B3B3B3"/>
      </a:dk2>
      <a:lt2>
        <a:srgbClr val="F0F0F0"/>
      </a:lt2>
      <a:accent1>
        <a:srgbClr val="3CB17E"/>
      </a:accent1>
      <a:accent2>
        <a:srgbClr val="2CCCD3"/>
      </a:accent2>
      <a:accent3>
        <a:srgbClr val="307FE2"/>
      </a:accent3>
      <a:accent4>
        <a:srgbClr val="9063CD"/>
      </a:accent4>
      <a:accent5>
        <a:srgbClr val="A2B2C8"/>
      </a:accent5>
      <a:accent6>
        <a:srgbClr val="DA291C"/>
      </a:accent6>
      <a:hlink>
        <a:srgbClr val="0081E9"/>
      </a:hlink>
      <a:folHlink>
        <a:srgbClr val="307FE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TNT_PPT_16x9_Light_Template(1)" id="{0B032D1B-031F-E14E-A8F4-01897A9EE432}" vid="{9AB235A3-EACC-6B44-BCC7-42860175444B}"/>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Background xmlns="71af3243-3dd4-4a8d-8c0d-dd76da1f02a5">false</Background>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CC7F809-A434-4A8D-A127-1C50C2DB3890}">
  <ds:schemaRefs>
    <ds:schemaRef ds:uri="http://schemas.microsoft.com/office/2006/documentManagement/types"/>
    <ds:schemaRef ds:uri="230e9df3-be65-4c73-a93b-d1236ebd677e"/>
    <ds:schemaRef ds:uri="71af3243-3dd4-4a8d-8c0d-dd76da1f02a5"/>
    <ds:schemaRef ds:uri="http://purl.org/dc/dcmitype/"/>
    <ds:schemaRef ds:uri="http://schemas.microsoft.com/sharepoint/v3"/>
    <ds:schemaRef ds:uri="http://schemas.openxmlformats.org/package/2006/metadata/core-properties"/>
    <ds:schemaRef ds:uri="http://purl.org/dc/terms/"/>
    <ds:schemaRef ds:uri="http://purl.org/dc/elements/1.1/"/>
    <ds:schemaRef ds:uri="http://schemas.microsoft.com/office/2006/metadata/properties"/>
    <ds:schemaRef ds:uri="http://schemas.microsoft.com/office/infopath/2007/PartnerControls"/>
    <ds:schemaRef ds:uri="16c05727-aa75-4e4a-9b5f-8a80a1165891"/>
    <ds:schemaRef ds:uri="http://www.w3.org/XML/1998/namespace"/>
  </ds:schemaRefs>
</ds:datastoreItem>
</file>

<file path=customXml/itemProps2.xml><?xml version="1.0" encoding="utf-8"?>
<ds:datastoreItem xmlns:ds="http://schemas.openxmlformats.org/officeDocument/2006/customXml" ds:itemID="{BD5826B4-4DD2-4A9B-8D6D-E91CF9C2316C}">
  <ds:schemaRefs>
    <ds:schemaRef ds:uri="http://schemas.microsoft.com/sharepoint/v3/contenttype/forms"/>
  </ds:schemaRefs>
</ds:datastoreItem>
</file>

<file path=customXml/itemProps3.xml><?xml version="1.0" encoding="utf-8"?>
<ds:datastoreItem xmlns:ds="http://schemas.openxmlformats.org/officeDocument/2006/customXml" ds:itemID="{00E6EE1E-660B-46C6-AC21-8E505FB9574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Gallery</Template>
  <TotalTime>443</TotalTime>
  <Words>716</Words>
  <Application>Microsoft Macintosh PowerPoint</Application>
  <PresentationFormat>Widescreen</PresentationFormat>
  <Paragraphs>79</Paragraphs>
  <Slides>13</Slides>
  <Notes>9</Notes>
  <HiddenSlides>0</HiddenSlides>
  <MMClips>0</MMClips>
  <ScaleCrop>false</ScaleCrop>
  <HeadingPairs>
    <vt:vector size="6" baseType="variant">
      <vt:variant>
        <vt:lpstr>Fonts Used</vt:lpstr>
      </vt:variant>
      <vt:variant>
        <vt:i4>4</vt:i4>
      </vt:variant>
      <vt:variant>
        <vt:lpstr>Theme</vt:lpstr>
      </vt:variant>
      <vt:variant>
        <vt:i4>3</vt:i4>
      </vt:variant>
      <vt:variant>
        <vt:lpstr>Slide Titles</vt:lpstr>
      </vt:variant>
      <vt:variant>
        <vt:i4>13</vt:i4>
      </vt:variant>
    </vt:vector>
  </HeadingPairs>
  <TitlesOfParts>
    <vt:vector size="20" baseType="lpstr">
      <vt:lpstr>Arial</vt:lpstr>
      <vt:lpstr>Calibri</vt:lpstr>
      <vt:lpstr>Poppins</vt:lpstr>
      <vt:lpstr>Tenorite</vt:lpstr>
      <vt:lpstr>Office Theme</vt:lpstr>
      <vt:lpstr>1_Office Theme</vt:lpstr>
      <vt:lpstr>Fortinet Master Template</vt:lpstr>
      <vt:lpstr>Background</vt:lpstr>
      <vt:lpstr>F5 Distributed Cloud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Shift-left Code Security</vt:lpstr>
      <vt:lpstr>SECURE - SDLC</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
  <cp:lastModifiedBy>Robin Mordasiewicz</cp:lastModifiedBy>
  <cp:revision>13</cp:revision>
  <dcterms:created xsi:type="dcterms:W3CDTF">2024-02-27T20:46:09Z</dcterms:created>
  <dcterms:modified xsi:type="dcterms:W3CDTF">2024-03-04T21:47:08Z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